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mov" ContentType="video/unknown"/>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6" r:id="rId1"/>
  </p:sldMasterIdLst>
  <p:notesMasterIdLst>
    <p:notesMasterId r:id="rId16"/>
  </p:notesMasterIdLst>
  <p:handoutMasterIdLst>
    <p:handoutMasterId r:id="rId17"/>
  </p:handoutMasterIdLst>
  <p:sldIdLst>
    <p:sldId id="256" r:id="rId2"/>
    <p:sldId id="257" r:id="rId3"/>
    <p:sldId id="258" r:id="rId4"/>
    <p:sldId id="265" r:id="rId5"/>
    <p:sldId id="260" r:id="rId6"/>
    <p:sldId id="262" r:id="rId7"/>
    <p:sldId id="274" r:id="rId8"/>
    <p:sldId id="261" r:id="rId9"/>
    <p:sldId id="279" r:id="rId10"/>
    <p:sldId id="270" r:id="rId11"/>
    <p:sldId id="273" r:id="rId12"/>
    <p:sldId id="271" r:id="rId13"/>
    <p:sldId id="277" r:id="rId14"/>
    <p:sldId id="278"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Four Decisions" id="{E92EE892-1E3A-4087-958E-BAFE4F4721F2}">
          <p14:sldIdLst>
            <p14:sldId id="256"/>
            <p14:sldId id="257"/>
          </p14:sldIdLst>
        </p14:section>
        <p14:section name="People" id="{0B88B68D-F09B-44A0-BCB2-8673DC06FE68}">
          <p14:sldIdLst>
            <p14:sldId id="258"/>
            <p14:sldId id="265"/>
          </p14:sldIdLst>
        </p14:section>
        <p14:section name="Strategy" id="{AE5DA482-4649-494A-9C54-0FFA1A64EAD7}">
          <p14:sldIdLst>
            <p14:sldId id="260"/>
            <p14:sldId id="262"/>
            <p14:sldId id="274"/>
            <p14:sldId id="261"/>
            <p14:sldId id="279"/>
          </p14:sldIdLst>
        </p14:section>
        <p14:section name="Call to Action" id="{F3E70376-2ECD-4FB8-9E48-4117BB3460BD}">
          <p14:sldIdLst>
            <p14:sldId id="270"/>
            <p14:sldId id="273"/>
            <p14:sldId id="271"/>
            <p14:sldId id="277"/>
            <p14:sldId id="27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E4322"/>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727" autoAdjust="0"/>
    <p:restoredTop sz="95016" autoAdjust="0"/>
  </p:normalViewPr>
  <p:slideViewPr>
    <p:cSldViewPr>
      <p:cViewPr>
        <p:scale>
          <a:sx n="90" d="100"/>
          <a:sy n="90" d="100"/>
        </p:scale>
        <p:origin x="-640" y="-560"/>
      </p:cViewPr>
      <p:guideLst>
        <p:guide orient="horz" pos="2160"/>
        <p:guide orient="horz" pos="192"/>
        <p:guide orient="horz" pos="528"/>
        <p:guide pos="2880"/>
      </p:guideLst>
    </p:cSldViewPr>
  </p:slideViewPr>
  <p:outlineViewPr>
    <p:cViewPr>
      <p:scale>
        <a:sx n="33" d="100"/>
        <a:sy n="33" d="100"/>
      </p:scale>
      <p:origin x="0" y="400"/>
    </p:cViewPr>
  </p:outlineViewPr>
  <p:notesTextViewPr>
    <p:cViewPr>
      <p:scale>
        <a:sx n="1" d="1"/>
        <a:sy n="1" d="1"/>
      </p:scale>
      <p:origin x="0" y="0"/>
    </p:cViewPr>
  </p:notesTextViewPr>
  <p:sorterViewPr>
    <p:cViewPr>
      <p:scale>
        <a:sx n="66" d="100"/>
        <a:sy n="66" d="100"/>
      </p:scale>
      <p:origin x="0" y="296"/>
    </p:cViewPr>
  </p:sorterViewPr>
  <p:notesViewPr>
    <p:cSldViewPr>
      <p:cViewPr varScale="1">
        <p:scale>
          <a:sx n="79" d="100"/>
          <a:sy n="79" d="100"/>
        </p:scale>
        <p:origin x="-391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viewProps" Target="viewProps.xml"/><Relationship Id="rId21" Type="http://schemas.openxmlformats.org/officeDocument/2006/relationships/theme" Target="theme/theme1.xml"/><Relationship Id="rId2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handoutMaster" Target="handoutMasters/handoutMaster1.xml"/><Relationship Id="rId18" Type="http://schemas.openxmlformats.org/officeDocument/2006/relationships/printerSettings" Target="printerSettings/printerSettings1.bin"/><Relationship Id="rId19" Type="http://schemas.openxmlformats.org/officeDocument/2006/relationships/presProps" Target="pres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1"/>
      <a:schemeClr val="accent2"/>
      <a:schemeClr val="accent3"/>
      <a:schemeClr val="accent4"/>
      <a:schemeClr val="accent5"/>
      <a:schemeClr val="accent6"/>
    </dgm:fillClrLst>
    <dgm:linClrLst meth="repeat">
      <a:schemeClr val="accent1"/>
      <a:schemeClr val="accent2"/>
      <a:schemeClr val="accent3"/>
      <a:schemeClr val="accent4"/>
      <a:schemeClr val="accent5"/>
      <a:schemeClr val="accent6"/>
    </dgm:linClrLst>
    <dgm:effectClrLst/>
    <dgm:txLinClrLst/>
    <dgm:txFillClrLst/>
    <dgm:txEffectClrLst/>
  </dgm:styleLbl>
  <dgm:styleLbl name="lnNode1">
    <dgm:fillClrLst meth="repeat">
      <a:schemeClr val="accent1"/>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1">
        <a:alpha val="50000"/>
      </a:schemeClr>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1">
        <a:tint val="50000"/>
      </a:schemeClr>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1"/>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1"/>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1"/>
      <a:schemeClr val="accent2"/>
      <a:schemeClr val="accent3"/>
      <a:schemeClr val="accent4"/>
      <a:schemeClr val="accent5"/>
      <a:schemeClr val="accent6"/>
    </dgm:fillClrLst>
    <dgm:linClrLst meth="repeat">
      <a:schemeClr val="accent1"/>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1"/>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1"/>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1"/>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1">
        <a:tint val="40000"/>
        <a:alpha val="90000"/>
      </a:schemeClr>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1">
        <a:tint val="40000"/>
        <a:alpha val="90000"/>
      </a:schemeClr>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1">
        <a:tint val="40000"/>
        <a:alpha val="90000"/>
      </a:schemeClr>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1">
        <a:tint val="40000"/>
        <a:alpha val="90000"/>
      </a:schemeClr>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1">
        <a:tint val="40000"/>
        <a:alpha val="90000"/>
      </a:schemeClr>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1">
        <a:tint val="40000"/>
        <a:alpha val="90000"/>
      </a:schemeClr>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7BE2BDA-57E8-43FF-BFEE-4BAE5A3FB69F}" type="doc">
      <dgm:prSet loTypeId="urn:microsoft.com/office/officeart/2005/8/layout/default#1" loCatId="list" qsTypeId="urn:microsoft.com/office/officeart/2005/8/quickstyle/simple2" qsCatId="simple" csTypeId="urn:microsoft.com/office/officeart/2005/8/colors/colorful1#1" csCatId="colorful" phldr="1"/>
      <dgm:spPr/>
      <dgm:t>
        <a:bodyPr/>
        <a:lstStyle/>
        <a:p>
          <a:endParaRPr lang="en-US"/>
        </a:p>
      </dgm:t>
    </dgm:pt>
    <dgm:pt modelId="{CF5A5001-0018-4238-B4B1-EE552BFD88D6}">
      <dgm:prSet phldrT="[Text]"/>
      <dgm:spPr/>
      <dgm:t>
        <a:bodyPr/>
        <a:lstStyle/>
        <a:p>
          <a:r>
            <a:rPr lang="en-US" dirty="0" smtClean="0"/>
            <a:t>Identity</a:t>
          </a:r>
          <a:endParaRPr lang="en-US" dirty="0"/>
        </a:p>
      </dgm:t>
    </dgm:pt>
    <dgm:pt modelId="{30B0BE6D-D4F0-4D9A-A3E5-981C608DC07C}" type="parTrans" cxnId="{5E41D045-F802-420E-A802-20FBCFD1F12C}">
      <dgm:prSet/>
      <dgm:spPr/>
      <dgm:t>
        <a:bodyPr/>
        <a:lstStyle/>
        <a:p>
          <a:endParaRPr lang="en-US"/>
        </a:p>
      </dgm:t>
    </dgm:pt>
    <dgm:pt modelId="{2C94E246-0F7E-4C24-93BB-3562BA7BBA3D}" type="sibTrans" cxnId="{5E41D045-F802-420E-A802-20FBCFD1F12C}">
      <dgm:prSet/>
      <dgm:spPr/>
      <dgm:t>
        <a:bodyPr/>
        <a:lstStyle/>
        <a:p>
          <a:endParaRPr lang="en-US"/>
        </a:p>
      </dgm:t>
    </dgm:pt>
    <dgm:pt modelId="{5AB75BF9-9191-4F40-A3CA-02BCCF5785E1}">
      <dgm:prSet phldrT="[Text]"/>
      <dgm:spPr/>
      <dgm:t>
        <a:bodyPr/>
        <a:lstStyle/>
        <a:p>
          <a:r>
            <a:rPr lang="en-US" dirty="0" smtClean="0"/>
            <a:t>Expertise</a:t>
          </a:r>
          <a:endParaRPr lang="en-US" dirty="0"/>
        </a:p>
      </dgm:t>
    </dgm:pt>
    <dgm:pt modelId="{4AC016FD-FC39-496D-95A0-77CCB925D91F}" type="parTrans" cxnId="{AEA71FA6-1B09-45C3-BF22-262E8026F6D5}">
      <dgm:prSet/>
      <dgm:spPr/>
      <dgm:t>
        <a:bodyPr/>
        <a:lstStyle/>
        <a:p>
          <a:endParaRPr lang="en-US"/>
        </a:p>
      </dgm:t>
    </dgm:pt>
    <dgm:pt modelId="{E488853C-4326-4570-823B-0FA60CB6012E}" type="sibTrans" cxnId="{AEA71FA6-1B09-45C3-BF22-262E8026F6D5}">
      <dgm:prSet/>
      <dgm:spPr/>
      <dgm:t>
        <a:bodyPr/>
        <a:lstStyle/>
        <a:p>
          <a:endParaRPr lang="en-US"/>
        </a:p>
      </dgm:t>
    </dgm:pt>
    <dgm:pt modelId="{DC08D5BB-DC0C-4498-BAB1-33A1151A5E5C}">
      <dgm:prSet phldrT="[Text]"/>
      <dgm:spPr/>
      <dgm:t>
        <a:bodyPr/>
        <a:lstStyle/>
        <a:p>
          <a:r>
            <a:rPr lang="en-US" dirty="0" smtClean="0"/>
            <a:t>Diversity</a:t>
          </a:r>
          <a:endParaRPr lang="en-US" dirty="0"/>
        </a:p>
      </dgm:t>
    </dgm:pt>
    <dgm:pt modelId="{1BC702F3-A3A4-4388-95B4-F9A7B5ADF0D1}" type="parTrans" cxnId="{9D767576-06C5-49C5-8F83-9CE4BFA2419C}">
      <dgm:prSet/>
      <dgm:spPr/>
      <dgm:t>
        <a:bodyPr/>
        <a:lstStyle/>
        <a:p>
          <a:endParaRPr lang="en-US"/>
        </a:p>
      </dgm:t>
    </dgm:pt>
    <dgm:pt modelId="{BBE7E1E3-D2ED-4967-9862-4F32A7391B1C}" type="sibTrans" cxnId="{9D767576-06C5-49C5-8F83-9CE4BFA2419C}">
      <dgm:prSet/>
      <dgm:spPr/>
      <dgm:t>
        <a:bodyPr/>
        <a:lstStyle/>
        <a:p>
          <a:endParaRPr lang="en-US"/>
        </a:p>
      </dgm:t>
    </dgm:pt>
    <dgm:pt modelId="{70BF27B8-70F8-4101-8E57-97AFFE55DAFA}">
      <dgm:prSet phldrT="[Text]"/>
      <dgm:spPr/>
      <dgm:t>
        <a:bodyPr/>
        <a:lstStyle/>
        <a:p>
          <a:r>
            <a:rPr lang="en-US" dirty="0" smtClean="0"/>
            <a:t>Global  </a:t>
          </a:r>
          <a:endParaRPr lang="en-US" dirty="0"/>
        </a:p>
      </dgm:t>
    </dgm:pt>
    <dgm:pt modelId="{524BC47A-66C3-47D2-8FB4-4B98B41ED622}" type="parTrans" cxnId="{6402FB99-F99C-484E-883D-61F1832D9F67}">
      <dgm:prSet/>
      <dgm:spPr/>
      <dgm:t>
        <a:bodyPr/>
        <a:lstStyle/>
        <a:p>
          <a:endParaRPr lang="en-US"/>
        </a:p>
      </dgm:t>
    </dgm:pt>
    <dgm:pt modelId="{B6AEAFAE-C9B5-4B40-A9A8-2FB1C03FEB31}" type="sibTrans" cxnId="{6402FB99-F99C-484E-883D-61F1832D9F67}">
      <dgm:prSet/>
      <dgm:spPr/>
      <dgm:t>
        <a:bodyPr/>
        <a:lstStyle/>
        <a:p>
          <a:endParaRPr lang="en-US"/>
        </a:p>
      </dgm:t>
    </dgm:pt>
    <dgm:pt modelId="{3F8C558A-3025-4E30-993C-E4794EF17626}" type="pres">
      <dgm:prSet presAssocID="{47BE2BDA-57E8-43FF-BFEE-4BAE5A3FB69F}" presName="diagram" presStyleCnt="0">
        <dgm:presLayoutVars>
          <dgm:dir/>
          <dgm:resizeHandles val="exact"/>
        </dgm:presLayoutVars>
      </dgm:prSet>
      <dgm:spPr/>
      <dgm:t>
        <a:bodyPr/>
        <a:lstStyle/>
        <a:p>
          <a:endParaRPr lang="en-US"/>
        </a:p>
      </dgm:t>
    </dgm:pt>
    <dgm:pt modelId="{ADBB9E7D-5F04-4384-8B4E-FBBF086A7097}" type="pres">
      <dgm:prSet presAssocID="{CF5A5001-0018-4238-B4B1-EE552BFD88D6}" presName="node" presStyleLbl="node1" presStyleIdx="0" presStyleCnt="4">
        <dgm:presLayoutVars>
          <dgm:bulletEnabled val="1"/>
        </dgm:presLayoutVars>
      </dgm:prSet>
      <dgm:spPr/>
      <dgm:t>
        <a:bodyPr/>
        <a:lstStyle/>
        <a:p>
          <a:endParaRPr lang="en-US"/>
        </a:p>
      </dgm:t>
    </dgm:pt>
    <dgm:pt modelId="{5D4816A2-8DBA-463D-B586-F93E61C9B289}" type="pres">
      <dgm:prSet presAssocID="{2C94E246-0F7E-4C24-93BB-3562BA7BBA3D}" presName="sibTrans" presStyleCnt="0"/>
      <dgm:spPr/>
    </dgm:pt>
    <dgm:pt modelId="{F8D81F5B-C592-418A-8DDB-866D4815E0C9}" type="pres">
      <dgm:prSet presAssocID="{5AB75BF9-9191-4F40-A3CA-02BCCF5785E1}" presName="node" presStyleLbl="node1" presStyleIdx="1" presStyleCnt="4">
        <dgm:presLayoutVars>
          <dgm:bulletEnabled val="1"/>
        </dgm:presLayoutVars>
      </dgm:prSet>
      <dgm:spPr/>
      <dgm:t>
        <a:bodyPr/>
        <a:lstStyle/>
        <a:p>
          <a:endParaRPr lang="en-US"/>
        </a:p>
      </dgm:t>
    </dgm:pt>
    <dgm:pt modelId="{BE63A7C0-02B2-45A6-9A66-F519C42D77BE}" type="pres">
      <dgm:prSet presAssocID="{E488853C-4326-4570-823B-0FA60CB6012E}" presName="sibTrans" presStyleCnt="0"/>
      <dgm:spPr/>
    </dgm:pt>
    <dgm:pt modelId="{5C386227-B460-4831-AF83-42DC118D19E5}" type="pres">
      <dgm:prSet presAssocID="{DC08D5BB-DC0C-4498-BAB1-33A1151A5E5C}" presName="node" presStyleLbl="node1" presStyleIdx="2" presStyleCnt="4">
        <dgm:presLayoutVars>
          <dgm:bulletEnabled val="1"/>
        </dgm:presLayoutVars>
      </dgm:prSet>
      <dgm:spPr/>
      <dgm:t>
        <a:bodyPr/>
        <a:lstStyle/>
        <a:p>
          <a:endParaRPr lang="en-US"/>
        </a:p>
      </dgm:t>
    </dgm:pt>
    <dgm:pt modelId="{CBBD2B44-40F6-4861-899A-9A894C348430}" type="pres">
      <dgm:prSet presAssocID="{BBE7E1E3-D2ED-4967-9862-4F32A7391B1C}" presName="sibTrans" presStyleCnt="0"/>
      <dgm:spPr/>
    </dgm:pt>
    <dgm:pt modelId="{EC2F2C16-7D9B-4F1D-9E2D-526221F0154A}" type="pres">
      <dgm:prSet presAssocID="{70BF27B8-70F8-4101-8E57-97AFFE55DAFA}" presName="node" presStyleLbl="node1" presStyleIdx="3" presStyleCnt="4">
        <dgm:presLayoutVars>
          <dgm:bulletEnabled val="1"/>
        </dgm:presLayoutVars>
      </dgm:prSet>
      <dgm:spPr/>
      <dgm:t>
        <a:bodyPr/>
        <a:lstStyle/>
        <a:p>
          <a:endParaRPr lang="en-US"/>
        </a:p>
      </dgm:t>
    </dgm:pt>
  </dgm:ptLst>
  <dgm:cxnLst>
    <dgm:cxn modelId="{E273863D-CA82-4B60-8D06-1C90E10B946E}" type="presOf" srcId="{47BE2BDA-57E8-43FF-BFEE-4BAE5A3FB69F}" destId="{3F8C558A-3025-4E30-993C-E4794EF17626}" srcOrd="0" destOrd="0" presId="urn:microsoft.com/office/officeart/2005/8/layout/default#1"/>
    <dgm:cxn modelId="{957CC407-61D3-408D-AD1E-C586EB1821C2}" type="presOf" srcId="{CF5A5001-0018-4238-B4B1-EE552BFD88D6}" destId="{ADBB9E7D-5F04-4384-8B4E-FBBF086A7097}" srcOrd="0" destOrd="0" presId="urn:microsoft.com/office/officeart/2005/8/layout/default#1"/>
    <dgm:cxn modelId="{E7600388-7BF8-4FA1-BA43-485B292F89DF}" type="presOf" srcId="{5AB75BF9-9191-4F40-A3CA-02BCCF5785E1}" destId="{F8D81F5B-C592-418A-8DDB-866D4815E0C9}" srcOrd="0" destOrd="0" presId="urn:microsoft.com/office/officeart/2005/8/layout/default#1"/>
    <dgm:cxn modelId="{AEA71FA6-1B09-45C3-BF22-262E8026F6D5}" srcId="{47BE2BDA-57E8-43FF-BFEE-4BAE5A3FB69F}" destId="{5AB75BF9-9191-4F40-A3CA-02BCCF5785E1}" srcOrd="1" destOrd="0" parTransId="{4AC016FD-FC39-496D-95A0-77CCB925D91F}" sibTransId="{E488853C-4326-4570-823B-0FA60CB6012E}"/>
    <dgm:cxn modelId="{EC791555-FEFD-4A80-80C4-1239640826B6}" type="presOf" srcId="{70BF27B8-70F8-4101-8E57-97AFFE55DAFA}" destId="{EC2F2C16-7D9B-4F1D-9E2D-526221F0154A}" srcOrd="0" destOrd="0" presId="urn:microsoft.com/office/officeart/2005/8/layout/default#1"/>
    <dgm:cxn modelId="{5E41D045-F802-420E-A802-20FBCFD1F12C}" srcId="{47BE2BDA-57E8-43FF-BFEE-4BAE5A3FB69F}" destId="{CF5A5001-0018-4238-B4B1-EE552BFD88D6}" srcOrd="0" destOrd="0" parTransId="{30B0BE6D-D4F0-4D9A-A3E5-981C608DC07C}" sibTransId="{2C94E246-0F7E-4C24-93BB-3562BA7BBA3D}"/>
    <dgm:cxn modelId="{C38A68AC-6F4B-440E-9509-F25E3BFC79E0}" type="presOf" srcId="{DC08D5BB-DC0C-4498-BAB1-33A1151A5E5C}" destId="{5C386227-B460-4831-AF83-42DC118D19E5}" srcOrd="0" destOrd="0" presId="urn:microsoft.com/office/officeart/2005/8/layout/default#1"/>
    <dgm:cxn modelId="{6402FB99-F99C-484E-883D-61F1832D9F67}" srcId="{47BE2BDA-57E8-43FF-BFEE-4BAE5A3FB69F}" destId="{70BF27B8-70F8-4101-8E57-97AFFE55DAFA}" srcOrd="3" destOrd="0" parTransId="{524BC47A-66C3-47D2-8FB4-4B98B41ED622}" sibTransId="{B6AEAFAE-C9B5-4B40-A9A8-2FB1C03FEB31}"/>
    <dgm:cxn modelId="{9D767576-06C5-49C5-8F83-9CE4BFA2419C}" srcId="{47BE2BDA-57E8-43FF-BFEE-4BAE5A3FB69F}" destId="{DC08D5BB-DC0C-4498-BAB1-33A1151A5E5C}" srcOrd="2" destOrd="0" parTransId="{1BC702F3-A3A4-4388-95B4-F9A7B5ADF0D1}" sibTransId="{BBE7E1E3-D2ED-4967-9862-4F32A7391B1C}"/>
    <dgm:cxn modelId="{1B59F6EB-3374-4DED-84FC-26C90E8A4EC2}" type="presParOf" srcId="{3F8C558A-3025-4E30-993C-E4794EF17626}" destId="{ADBB9E7D-5F04-4384-8B4E-FBBF086A7097}" srcOrd="0" destOrd="0" presId="urn:microsoft.com/office/officeart/2005/8/layout/default#1"/>
    <dgm:cxn modelId="{8C33536F-F502-4887-9371-B0002B823EAD}" type="presParOf" srcId="{3F8C558A-3025-4E30-993C-E4794EF17626}" destId="{5D4816A2-8DBA-463D-B586-F93E61C9B289}" srcOrd="1" destOrd="0" presId="urn:microsoft.com/office/officeart/2005/8/layout/default#1"/>
    <dgm:cxn modelId="{90C2B1F7-E0E6-4477-BF29-FB3A0F2CD358}" type="presParOf" srcId="{3F8C558A-3025-4E30-993C-E4794EF17626}" destId="{F8D81F5B-C592-418A-8DDB-866D4815E0C9}" srcOrd="2" destOrd="0" presId="urn:microsoft.com/office/officeart/2005/8/layout/default#1"/>
    <dgm:cxn modelId="{3EF75066-4F88-46BA-B3AD-BA137655CA4B}" type="presParOf" srcId="{3F8C558A-3025-4E30-993C-E4794EF17626}" destId="{BE63A7C0-02B2-45A6-9A66-F519C42D77BE}" srcOrd="3" destOrd="0" presId="urn:microsoft.com/office/officeart/2005/8/layout/default#1"/>
    <dgm:cxn modelId="{3A0E207D-17CE-4E50-B6DD-566E2E3A7DB6}" type="presParOf" srcId="{3F8C558A-3025-4E30-993C-E4794EF17626}" destId="{5C386227-B460-4831-AF83-42DC118D19E5}" srcOrd="4" destOrd="0" presId="urn:microsoft.com/office/officeart/2005/8/layout/default#1"/>
    <dgm:cxn modelId="{D9247B0B-DD64-4D9C-9CF4-093D4A538B08}" type="presParOf" srcId="{3F8C558A-3025-4E30-993C-E4794EF17626}" destId="{CBBD2B44-40F6-4861-899A-9A894C348430}" srcOrd="5" destOrd="0" presId="urn:microsoft.com/office/officeart/2005/8/layout/default#1"/>
    <dgm:cxn modelId="{19FFB2DF-35AC-48F7-AD83-A468A00D45F4}" type="presParOf" srcId="{3F8C558A-3025-4E30-993C-E4794EF17626}" destId="{EC2F2C16-7D9B-4F1D-9E2D-526221F0154A}" srcOrd="6" destOrd="0" presId="urn:microsoft.com/office/officeart/2005/8/layout/defaul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3D6A8BE-86F1-CA40-A742-CCA55F77DD42}" type="doc">
      <dgm:prSet loTypeId="urn:microsoft.com/office/officeart/2009/3/layout/StepUpProcess" loCatId="" qsTypeId="urn:microsoft.com/office/officeart/2005/8/quickstyle/simple4" qsCatId="simple" csTypeId="urn:microsoft.com/office/officeart/2005/8/colors/accent1_2" csCatId="accent1" phldr="1"/>
      <dgm:spPr/>
      <dgm:t>
        <a:bodyPr/>
        <a:lstStyle/>
        <a:p>
          <a:endParaRPr lang="en-US"/>
        </a:p>
      </dgm:t>
    </dgm:pt>
    <dgm:pt modelId="{55E4E97A-3715-7748-9AD5-B1B1FA224EE2}">
      <dgm:prSet phldrT="[Text]" custT="1"/>
      <dgm:spPr/>
      <dgm:t>
        <a:bodyPr/>
        <a:lstStyle/>
        <a:p>
          <a:r>
            <a:rPr lang="en-US" sz="1800" dirty="0" smtClean="0"/>
            <a:t>Content Knowledge </a:t>
          </a:r>
          <a:br>
            <a:rPr lang="en-US" sz="1800" dirty="0" smtClean="0"/>
          </a:br>
          <a:r>
            <a:rPr lang="en-US" sz="1800" dirty="0" smtClean="0"/>
            <a:t/>
          </a:r>
          <a:br>
            <a:rPr lang="en-US" sz="1800" dirty="0" smtClean="0"/>
          </a:br>
          <a:r>
            <a:rPr lang="en-US" sz="1800" dirty="0" smtClean="0"/>
            <a:t>Primary Literature</a:t>
          </a:r>
          <a:br>
            <a:rPr lang="en-US" sz="1800" dirty="0" smtClean="0"/>
          </a:br>
          <a:r>
            <a:rPr lang="en-US" sz="1800" dirty="0" smtClean="0"/>
            <a:t/>
          </a:r>
          <a:br>
            <a:rPr lang="en-US" sz="1800" dirty="0" smtClean="0"/>
          </a:br>
          <a:r>
            <a:rPr lang="en-US" sz="1800" dirty="0" smtClean="0"/>
            <a:t>Project Ownership </a:t>
          </a:r>
          <a:endParaRPr lang="en-US" sz="1800" dirty="0"/>
        </a:p>
      </dgm:t>
    </dgm:pt>
    <dgm:pt modelId="{93429B4D-9099-7147-A735-AA170D7F627A}" type="parTrans" cxnId="{5EB54E7C-2947-2747-9D1B-5F4BF82A977D}">
      <dgm:prSet/>
      <dgm:spPr/>
      <dgm:t>
        <a:bodyPr/>
        <a:lstStyle/>
        <a:p>
          <a:endParaRPr lang="en-US"/>
        </a:p>
      </dgm:t>
    </dgm:pt>
    <dgm:pt modelId="{4BEF8EF5-6F82-BE40-BE50-7CD59F6EC165}" type="sibTrans" cxnId="{5EB54E7C-2947-2747-9D1B-5F4BF82A977D}">
      <dgm:prSet/>
      <dgm:spPr/>
      <dgm:t>
        <a:bodyPr/>
        <a:lstStyle/>
        <a:p>
          <a:endParaRPr lang="en-US"/>
        </a:p>
      </dgm:t>
    </dgm:pt>
    <dgm:pt modelId="{6C3539C8-58DE-BB4D-A7FE-DDBE128A0E85}">
      <dgm:prSet phldrT="[Text]" custT="1"/>
      <dgm:spPr/>
      <dgm:t>
        <a:bodyPr/>
        <a:lstStyle/>
        <a:p>
          <a:r>
            <a:rPr lang="en-US" sz="1800" dirty="0" smtClean="0"/>
            <a:t>Science </a:t>
          </a:r>
          <a:br>
            <a:rPr lang="en-US" sz="1800" dirty="0" smtClean="0"/>
          </a:br>
          <a:r>
            <a:rPr lang="en-US" sz="1800" dirty="0" smtClean="0"/>
            <a:t>Identity </a:t>
          </a:r>
        </a:p>
        <a:p>
          <a:endParaRPr lang="en-US" sz="1800" dirty="0" smtClean="0"/>
        </a:p>
        <a:p>
          <a:r>
            <a:rPr lang="en-US" sz="1800" dirty="0" smtClean="0"/>
            <a:t>Persistence </a:t>
          </a:r>
          <a:br>
            <a:rPr lang="en-US" sz="1800" dirty="0" smtClean="0"/>
          </a:br>
          <a:r>
            <a:rPr lang="en-US" sz="1800" dirty="0" smtClean="0"/>
            <a:t>in Science</a:t>
          </a:r>
        </a:p>
        <a:p>
          <a:r>
            <a:rPr lang="en-US" sz="1800" dirty="0" smtClean="0"/>
            <a:t/>
          </a:r>
          <a:br>
            <a:rPr lang="en-US" sz="1800" dirty="0" smtClean="0"/>
          </a:br>
          <a:r>
            <a:rPr lang="en-US" sz="1800" dirty="0" smtClean="0"/>
            <a:t>Scientific Network/Career</a:t>
          </a:r>
          <a:endParaRPr lang="en-US" sz="1800" dirty="0"/>
        </a:p>
      </dgm:t>
    </dgm:pt>
    <dgm:pt modelId="{DD4C71D8-189B-6549-AA78-40DD01054A3D}" type="parTrans" cxnId="{1084FFA4-FCAA-5F41-9352-11362AF165CA}">
      <dgm:prSet/>
      <dgm:spPr/>
      <dgm:t>
        <a:bodyPr/>
        <a:lstStyle/>
        <a:p>
          <a:endParaRPr lang="en-US"/>
        </a:p>
      </dgm:t>
    </dgm:pt>
    <dgm:pt modelId="{07E33CAD-9AEE-694E-9DF9-1F89B76912CB}" type="sibTrans" cxnId="{1084FFA4-FCAA-5F41-9352-11362AF165CA}">
      <dgm:prSet/>
      <dgm:spPr/>
      <dgm:t>
        <a:bodyPr/>
        <a:lstStyle/>
        <a:p>
          <a:endParaRPr lang="en-US"/>
        </a:p>
      </dgm:t>
    </dgm:pt>
    <dgm:pt modelId="{0A7E46BE-66A0-A149-83AC-BFF2B2C36721}">
      <dgm:prSet custT="1"/>
      <dgm:spPr/>
      <dgm:t>
        <a:bodyPr/>
        <a:lstStyle/>
        <a:p>
          <a:r>
            <a:rPr lang="en-US" sz="1800" dirty="0" smtClean="0"/>
            <a:t>Science Literacy</a:t>
          </a:r>
          <a:br>
            <a:rPr lang="en-US" sz="1800" dirty="0" smtClean="0"/>
          </a:br>
          <a:r>
            <a:rPr lang="en-US" sz="1800" dirty="0" smtClean="0"/>
            <a:t/>
          </a:r>
          <a:br>
            <a:rPr lang="en-US" sz="1800" dirty="0" smtClean="0"/>
          </a:br>
          <a:r>
            <a:rPr lang="en-US" sz="1800" dirty="0" smtClean="0"/>
            <a:t>Resilience/ Navigate uncertainty</a:t>
          </a:r>
          <a:br>
            <a:rPr lang="en-US" sz="1800" dirty="0" smtClean="0"/>
          </a:br>
          <a:r>
            <a:rPr lang="en-US" sz="1800" dirty="0" smtClean="0"/>
            <a:t/>
          </a:r>
          <a:br>
            <a:rPr lang="en-US" sz="1800" dirty="0" smtClean="0"/>
          </a:br>
          <a:r>
            <a:rPr lang="en-US" sz="1800" dirty="0" smtClean="0"/>
            <a:t>Real-world </a:t>
          </a:r>
          <a:br>
            <a:rPr lang="en-US" sz="1800" dirty="0" smtClean="0"/>
          </a:br>
          <a:r>
            <a:rPr lang="en-US" sz="1800" dirty="0" smtClean="0"/>
            <a:t>Grand Challenges </a:t>
          </a:r>
        </a:p>
      </dgm:t>
    </dgm:pt>
    <dgm:pt modelId="{80A0CF51-AEE5-DF41-9567-75F48638F425}" type="parTrans" cxnId="{87EC35A4-D91C-9D44-92B3-DCA0333990E9}">
      <dgm:prSet/>
      <dgm:spPr/>
      <dgm:t>
        <a:bodyPr/>
        <a:lstStyle/>
        <a:p>
          <a:endParaRPr lang="en-US"/>
        </a:p>
      </dgm:t>
    </dgm:pt>
    <dgm:pt modelId="{FCA7D912-37AA-2849-B87A-EF3C450CBA04}" type="sibTrans" cxnId="{87EC35A4-D91C-9D44-92B3-DCA0333990E9}">
      <dgm:prSet/>
      <dgm:spPr/>
      <dgm:t>
        <a:bodyPr/>
        <a:lstStyle/>
        <a:p>
          <a:endParaRPr lang="en-US"/>
        </a:p>
      </dgm:t>
    </dgm:pt>
    <dgm:pt modelId="{928F8E05-BF84-244E-89FB-9D0D36D7A9D9}">
      <dgm:prSet phldrT="[Text]" custT="1"/>
      <dgm:spPr/>
      <dgm:t>
        <a:bodyPr/>
        <a:lstStyle/>
        <a:p>
          <a:r>
            <a:rPr lang="en-US" sz="1800" dirty="0" smtClean="0"/>
            <a:t>Collaboration, Communication</a:t>
          </a:r>
          <a:br>
            <a:rPr lang="en-US" sz="1800" dirty="0" smtClean="0"/>
          </a:br>
          <a:r>
            <a:rPr lang="en-US" sz="1800" dirty="0" smtClean="0"/>
            <a:t/>
          </a:r>
          <a:br>
            <a:rPr lang="en-US" sz="1800" dirty="0" smtClean="0"/>
          </a:br>
          <a:r>
            <a:rPr lang="en-US" sz="1800" dirty="0" smtClean="0"/>
            <a:t>Research Skills</a:t>
          </a:r>
          <a:br>
            <a:rPr lang="en-US" sz="1800" dirty="0" smtClean="0"/>
          </a:br>
          <a:r>
            <a:rPr lang="en-US" sz="1800" dirty="0" smtClean="0"/>
            <a:t>Technical Skills</a:t>
          </a:r>
          <a:br>
            <a:rPr lang="en-US" sz="1800" dirty="0" smtClean="0"/>
          </a:br>
          <a:r>
            <a:rPr lang="en-US" sz="1800" dirty="0" smtClean="0"/>
            <a:t/>
          </a:r>
          <a:br>
            <a:rPr lang="en-US" sz="1800" dirty="0" smtClean="0"/>
          </a:br>
          <a:r>
            <a:rPr lang="en-US" sz="1800" dirty="0" smtClean="0"/>
            <a:t>Motivation,</a:t>
          </a:r>
          <a:br>
            <a:rPr lang="en-US" sz="1800" dirty="0" smtClean="0"/>
          </a:br>
          <a:r>
            <a:rPr lang="en-US" sz="1800" dirty="0" smtClean="0"/>
            <a:t>Self-efficacy</a:t>
          </a:r>
          <a:endParaRPr lang="en-US" sz="1800" dirty="0"/>
        </a:p>
      </dgm:t>
    </dgm:pt>
    <dgm:pt modelId="{7EF017AB-44FF-D94F-ADC1-F3963AD9DF02}" type="parTrans" cxnId="{4CFA4397-81F3-BA4F-8DF9-40500586E992}">
      <dgm:prSet/>
      <dgm:spPr/>
      <dgm:t>
        <a:bodyPr/>
        <a:lstStyle/>
        <a:p>
          <a:endParaRPr lang="en-US"/>
        </a:p>
      </dgm:t>
    </dgm:pt>
    <dgm:pt modelId="{66E0CA81-0FF2-5741-BE16-37098FD2C49D}" type="sibTrans" cxnId="{4CFA4397-81F3-BA4F-8DF9-40500586E992}">
      <dgm:prSet/>
      <dgm:spPr/>
      <dgm:t>
        <a:bodyPr/>
        <a:lstStyle/>
        <a:p>
          <a:endParaRPr lang="en-US"/>
        </a:p>
      </dgm:t>
    </dgm:pt>
    <dgm:pt modelId="{FAE9696B-35A7-3842-B1A1-BD9EA31B25D7}" type="pres">
      <dgm:prSet presAssocID="{13D6A8BE-86F1-CA40-A742-CCA55F77DD42}" presName="rootnode" presStyleCnt="0">
        <dgm:presLayoutVars>
          <dgm:chMax/>
          <dgm:chPref/>
          <dgm:dir/>
          <dgm:animLvl val="lvl"/>
        </dgm:presLayoutVars>
      </dgm:prSet>
      <dgm:spPr/>
      <dgm:t>
        <a:bodyPr/>
        <a:lstStyle/>
        <a:p>
          <a:endParaRPr lang="en-US"/>
        </a:p>
      </dgm:t>
    </dgm:pt>
    <dgm:pt modelId="{A1BE27F6-620B-214A-93A6-EDB59D3FA1E5}" type="pres">
      <dgm:prSet presAssocID="{55E4E97A-3715-7748-9AD5-B1B1FA224EE2}" presName="composite" presStyleCnt="0"/>
      <dgm:spPr/>
    </dgm:pt>
    <dgm:pt modelId="{AC6C7033-BEB2-254E-B804-EF3A439CEED5}" type="pres">
      <dgm:prSet presAssocID="{55E4E97A-3715-7748-9AD5-B1B1FA224EE2}" presName="LShape" presStyleLbl="alignNode1" presStyleIdx="0" presStyleCnt="7"/>
      <dgm:spPr/>
    </dgm:pt>
    <dgm:pt modelId="{24071E94-4FDE-1240-8B17-481AEDB105F1}" type="pres">
      <dgm:prSet presAssocID="{55E4E97A-3715-7748-9AD5-B1B1FA224EE2}" presName="ParentText" presStyleLbl="revTx" presStyleIdx="0" presStyleCnt="4" custScaleX="103911" custScaleY="166093" custLinFactNeighborY="33921">
        <dgm:presLayoutVars>
          <dgm:chMax val="0"/>
          <dgm:chPref val="0"/>
          <dgm:bulletEnabled val="1"/>
        </dgm:presLayoutVars>
      </dgm:prSet>
      <dgm:spPr/>
      <dgm:t>
        <a:bodyPr/>
        <a:lstStyle/>
        <a:p>
          <a:endParaRPr lang="en-US"/>
        </a:p>
      </dgm:t>
    </dgm:pt>
    <dgm:pt modelId="{35701739-B94F-5F4E-8842-9FDCBBBC9AF0}" type="pres">
      <dgm:prSet presAssocID="{55E4E97A-3715-7748-9AD5-B1B1FA224EE2}" presName="Triangle" presStyleLbl="alignNode1" presStyleIdx="1" presStyleCnt="7"/>
      <dgm:spPr/>
    </dgm:pt>
    <dgm:pt modelId="{129C5B28-C8F9-9D47-A199-C2D1C0E6B003}" type="pres">
      <dgm:prSet presAssocID="{4BEF8EF5-6F82-BE40-BE50-7CD59F6EC165}" presName="sibTrans" presStyleCnt="0"/>
      <dgm:spPr/>
    </dgm:pt>
    <dgm:pt modelId="{CAFFD49B-53D2-EE4B-91EC-2CEF6684E3B4}" type="pres">
      <dgm:prSet presAssocID="{4BEF8EF5-6F82-BE40-BE50-7CD59F6EC165}" presName="space" presStyleCnt="0"/>
      <dgm:spPr/>
    </dgm:pt>
    <dgm:pt modelId="{AE0FCC3A-890D-704E-B943-285B25315DD0}" type="pres">
      <dgm:prSet presAssocID="{928F8E05-BF84-244E-89FB-9D0D36D7A9D9}" presName="composite" presStyleCnt="0"/>
      <dgm:spPr/>
    </dgm:pt>
    <dgm:pt modelId="{52E605EA-1B18-B049-A06A-F37BB16E5A9E}" type="pres">
      <dgm:prSet presAssocID="{928F8E05-BF84-244E-89FB-9D0D36D7A9D9}" presName="LShape" presStyleLbl="alignNode1" presStyleIdx="2" presStyleCnt="7"/>
      <dgm:spPr/>
    </dgm:pt>
    <dgm:pt modelId="{CA8144E9-F052-FF41-85DC-6956CD4B3641}" type="pres">
      <dgm:prSet presAssocID="{928F8E05-BF84-244E-89FB-9D0D36D7A9D9}" presName="ParentText" presStyleLbl="revTx" presStyleIdx="1" presStyleCnt="4" custScaleX="104576" custScaleY="141746" custLinFactNeighborY="20488">
        <dgm:presLayoutVars>
          <dgm:chMax val="0"/>
          <dgm:chPref val="0"/>
          <dgm:bulletEnabled val="1"/>
        </dgm:presLayoutVars>
      </dgm:prSet>
      <dgm:spPr/>
      <dgm:t>
        <a:bodyPr/>
        <a:lstStyle/>
        <a:p>
          <a:endParaRPr lang="en-US"/>
        </a:p>
      </dgm:t>
    </dgm:pt>
    <dgm:pt modelId="{72C35940-A9BC-DE40-ABB8-14F6E5C0ABA0}" type="pres">
      <dgm:prSet presAssocID="{928F8E05-BF84-244E-89FB-9D0D36D7A9D9}" presName="Triangle" presStyleLbl="alignNode1" presStyleIdx="3" presStyleCnt="7"/>
      <dgm:spPr/>
    </dgm:pt>
    <dgm:pt modelId="{BF74EDE7-8E11-484D-A879-0290FF7EB7BA}" type="pres">
      <dgm:prSet presAssocID="{66E0CA81-0FF2-5741-BE16-37098FD2C49D}" presName="sibTrans" presStyleCnt="0"/>
      <dgm:spPr/>
    </dgm:pt>
    <dgm:pt modelId="{37A7FEC0-1457-AC40-89DF-FD5128A61424}" type="pres">
      <dgm:prSet presAssocID="{66E0CA81-0FF2-5741-BE16-37098FD2C49D}" presName="space" presStyleCnt="0"/>
      <dgm:spPr/>
    </dgm:pt>
    <dgm:pt modelId="{A06039B8-D9A7-5949-8403-53146EB6AB9F}" type="pres">
      <dgm:prSet presAssocID="{0A7E46BE-66A0-A149-83AC-BFF2B2C36721}" presName="composite" presStyleCnt="0"/>
      <dgm:spPr/>
    </dgm:pt>
    <dgm:pt modelId="{46F9D24A-BCCA-704F-BDF5-1BDE3584731C}" type="pres">
      <dgm:prSet presAssocID="{0A7E46BE-66A0-A149-83AC-BFF2B2C36721}" presName="LShape" presStyleLbl="alignNode1" presStyleIdx="4" presStyleCnt="7"/>
      <dgm:spPr/>
    </dgm:pt>
    <dgm:pt modelId="{C1E13ADF-1703-FC41-9540-1A0295E123AF}" type="pres">
      <dgm:prSet presAssocID="{0A7E46BE-66A0-A149-83AC-BFF2B2C36721}" presName="ParentText" presStyleLbl="revTx" presStyleIdx="2" presStyleCnt="4">
        <dgm:presLayoutVars>
          <dgm:chMax val="0"/>
          <dgm:chPref val="0"/>
          <dgm:bulletEnabled val="1"/>
        </dgm:presLayoutVars>
      </dgm:prSet>
      <dgm:spPr/>
      <dgm:t>
        <a:bodyPr/>
        <a:lstStyle/>
        <a:p>
          <a:endParaRPr lang="en-US"/>
        </a:p>
      </dgm:t>
    </dgm:pt>
    <dgm:pt modelId="{57D73BAA-5DBC-2848-A1C7-6D9C9C8E87A6}" type="pres">
      <dgm:prSet presAssocID="{0A7E46BE-66A0-A149-83AC-BFF2B2C36721}" presName="Triangle" presStyleLbl="alignNode1" presStyleIdx="5" presStyleCnt="7"/>
      <dgm:spPr/>
    </dgm:pt>
    <dgm:pt modelId="{93466F18-1EAC-C940-B8FA-155D0C9DEBCA}" type="pres">
      <dgm:prSet presAssocID="{FCA7D912-37AA-2849-B87A-EF3C450CBA04}" presName="sibTrans" presStyleCnt="0"/>
      <dgm:spPr/>
    </dgm:pt>
    <dgm:pt modelId="{C35EC647-0B59-5745-967C-562A79C4CFFA}" type="pres">
      <dgm:prSet presAssocID="{FCA7D912-37AA-2849-B87A-EF3C450CBA04}" presName="space" presStyleCnt="0"/>
      <dgm:spPr/>
    </dgm:pt>
    <dgm:pt modelId="{6AB6B0A6-5B48-C543-A1FA-84DA2A59DEE8}" type="pres">
      <dgm:prSet presAssocID="{6C3539C8-58DE-BB4D-A7FE-DDBE128A0E85}" presName="composite" presStyleCnt="0"/>
      <dgm:spPr/>
    </dgm:pt>
    <dgm:pt modelId="{ABF06E0F-A273-D847-B222-D071A56EBFA6}" type="pres">
      <dgm:prSet presAssocID="{6C3539C8-58DE-BB4D-A7FE-DDBE128A0E85}" presName="LShape" presStyleLbl="alignNode1" presStyleIdx="6" presStyleCnt="7"/>
      <dgm:spPr/>
    </dgm:pt>
    <dgm:pt modelId="{50E823CA-A802-2D4A-9A81-E559D4329680}" type="pres">
      <dgm:prSet presAssocID="{6C3539C8-58DE-BB4D-A7FE-DDBE128A0E85}" presName="ParentText" presStyleLbl="revTx" presStyleIdx="3" presStyleCnt="4">
        <dgm:presLayoutVars>
          <dgm:chMax val="0"/>
          <dgm:chPref val="0"/>
          <dgm:bulletEnabled val="1"/>
        </dgm:presLayoutVars>
      </dgm:prSet>
      <dgm:spPr/>
      <dgm:t>
        <a:bodyPr/>
        <a:lstStyle/>
        <a:p>
          <a:endParaRPr lang="en-US"/>
        </a:p>
      </dgm:t>
    </dgm:pt>
  </dgm:ptLst>
  <dgm:cxnLst>
    <dgm:cxn modelId="{87EC35A4-D91C-9D44-92B3-DCA0333990E9}" srcId="{13D6A8BE-86F1-CA40-A742-CCA55F77DD42}" destId="{0A7E46BE-66A0-A149-83AC-BFF2B2C36721}" srcOrd="2" destOrd="0" parTransId="{80A0CF51-AEE5-DF41-9567-75F48638F425}" sibTransId="{FCA7D912-37AA-2849-B87A-EF3C450CBA04}"/>
    <dgm:cxn modelId="{1084FFA4-FCAA-5F41-9352-11362AF165CA}" srcId="{13D6A8BE-86F1-CA40-A742-CCA55F77DD42}" destId="{6C3539C8-58DE-BB4D-A7FE-DDBE128A0E85}" srcOrd="3" destOrd="0" parTransId="{DD4C71D8-189B-6549-AA78-40DD01054A3D}" sibTransId="{07E33CAD-9AEE-694E-9DF9-1F89B76912CB}"/>
    <dgm:cxn modelId="{016868C7-8EC0-6945-BD89-1D612D567CC4}" type="presOf" srcId="{0A7E46BE-66A0-A149-83AC-BFF2B2C36721}" destId="{C1E13ADF-1703-FC41-9540-1A0295E123AF}" srcOrd="0" destOrd="0" presId="urn:microsoft.com/office/officeart/2009/3/layout/StepUpProcess"/>
    <dgm:cxn modelId="{4E44EBC1-6031-E94A-98C5-232C9D3A6B05}" type="presOf" srcId="{55E4E97A-3715-7748-9AD5-B1B1FA224EE2}" destId="{24071E94-4FDE-1240-8B17-481AEDB105F1}" srcOrd="0" destOrd="0" presId="urn:microsoft.com/office/officeart/2009/3/layout/StepUpProcess"/>
    <dgm:cxn modelId="{4CFA4397-81F3-BA4F-8DF9-40500586E992}" srcId="{13D6A8BE-86F1-CA40-A742-CCA55F77DD42}" destId="{928F8E05-BF84-244E-89FB-9D0D36D7A9D9}" srcOrd="1" destOrd="0" parTransId="{7EF017AB-44FF-D94F-ADC1-F3963AD9DF02}" sibTransId="{66E0CA81-0FF2-5741-BE16-37098FD2C49D}"/>
    <dgm:cxn modelId="{5EB54E7C-2947-2747-9D1B-5F4BF82A977D}" srcId="{13D6A8BE-86F1-CA40-A742-CCA55F77DD42}" destId="{55E4E97A-3715-7748-9AD5-B1B1FA224EE2}" srcOrd="0" destOrd="0" parTransId="{93429B4D-9099-7147-A735-AA170D7F627A}" sibTransId="{4BEF8EF5-6F82-BE40-BE50-7CD59F6EC165}"/>
    <dgm:cxn modelId="{3F3942DB-1285-4B46-81D4-017593359810}" type="presOf" srcId="{13D6A8BE-86F1-CA40-A742-CCA55F77DD42}" destId="{FAE9696B-35A7-3842-B1A1-BD9EA31B25D7}" srcOrd="0" destOrd="0" presId="urn:microsoft.com/office/officeart/2009/3/layout/StepUpProcess"/>
    <dgm:cxn modelId="{7EB5B51F-CDB1-B741-A898-D0DEB51FF343}" type="presOf" srcId="{6C3539C8-58DE-BB4D-A7FE-DDBE128A0E85}" destId="{50E823CA-A802-2D4A-9A81-E559D4329680}" srcOrd="0" destOrd="0" presId="urn:microsoft.com/office/officeart/2009/3/layout/StepUpProcess"/>
    <dgm:cxn modelId="{FF1980CE-120B-0A4B-8DDF-151A604D01B1}" type="presOf" srcId="{928F8E05-BF84-244E-89FB-9D0D36D7A9D9}" destId="{CA8144E9-F052-FF41-85DC-6956CD4B3641}" srcOrd="0" destOrd="0" presId="urn:microsoft.com/office/officeart/2009/3/layout/StepUpProcess"/>
    <dgm:cxn modelId="{6D95499B-4FE3-C946-A9B1-B36CBA379968}" type="presParOf" srcId="{FAE9696B-35A7-3842-B1A1-BD9EA31B25D7}" destId="{A1BE27F6-620B-214A-93A6-EDB59D3FA1E5}" srcOrd="0" destOrd="0" presId="urn:microsoft.com/office/officeart/2009/3/layout/StepUpProcess"/>
    <dgm:cxn modelId="{B3748A8B-0819-2A43-BD00-71B7AC936A33}" type="presParOf" srcId="{A1BE27F6-620B-214A-93A6-EDB59D3FA1E5}" destId="{AC6C7033-BEB2-254E-B804-EF3A439CEED5}" srcOrd="0" destOrd="0" presId="urn:microsoft.com/office/officeart/2009/3/layout/StepUpProcess"/>
    <dgm:cxn modelId="{491A646A-DC5A-8643-ABC4-565EF75AF50C}" type="presParOf" srcId="{A1BE27F6-620B-214A-93A6-EDB59D3FA1E5}" destId="{24071E94-4FDE-1240-8B17-481AEDB105F1}" srcOrd="1" destOrd="0" presId="urn:microsoft.com/office/officeart/2009/3/layout/StepUpProcess"/>
    <dgm:cxn modelId="{AEA39151-36B6-9F4C-9922-EB1A01905180}" type="presParOf" srcId="{A1BE27F6-620B-214A-93A6-EDB59D3FA1E5}" destId="{35701739-B94F-5F4E-8842-9FDCBBBC9AF0}" srcOrd="2" destOrd="0" presId="urn:microsoft.com/office/officeart/2009/3/layout/StepUpProcess"/>
    <dgm:cxn modelId="{ACEDD720-215F-F04D-A673-14333FFB7AC9}" type="presParOf" srcId="{FAE9696B-35A7-3842-B1A1-BD9EA31B25D7}" destId="{129C5B28-C8F9-9D47-A199-C2D1C0E6B003}" srcOrd="1" destOrd="0" presId="urn:microsoft.com/office/officeart/2009/3/layout/StepUpProcess"/>
    <dgm:cxn modelId="{FE48F39E-0156-7F4D-9EC8-48E9D7AC892B}" type="presParOf" srcId="{129C5B28-C8F9-9D47-A199-C2D1C0E6B003}" destId="{CAFFD49B-53D2-EE4B-91EC-2CEF6684E3B4}" srcOrd="0" destOrd="0" presId="urn:microsoft.com/office/officeart/2009/3/layout/StepUpProcess"/>
    <dgm:cxn modelId="{404EB402-4A7B-264C-B6C0-0C36CDAB418A}" type="presParOf" srcId="{FAE9696B-35A7-3842-B1A1-BD9EA31B25D7}" destId="{AE0FCC3A-890D-704E-B943-285B25315DD0}" srcOrd="2" destOrd="0" presId="urn:microsoft.com/office/officeart/2009/3/layout/StepUpProcess"/>
    <dgm:cxn modelId="{7E84620A-330C-B445-BA47-D2BA9FCF0207}" type="presParOf" srcId="{AE0FCC3A-890D-704E-B943-285B25315DD0}" destId="{52E605EA-1B18-B049-A06A-F37BB16E5A9E}" srcOrd="0" destOrd="0" presId="urn:microsoft.com/office/officeart/2009/3/layout/StepUpProcess"/>
    <dgm:cxn modelId="{5E471B7E-8887-434E-A0E4-4F7DAE827852}" type="presParOf" srcId="{AE0FCC3A-890D-704E-B943-285B25315DD0}" destId="{CA8144E9-F052-FF41-85DC-6956CD4B3641}" srcOrd="1" destOrd="0" presId="urn:microsoft.com/office/officeart/2009/3/layout/StepUpProcess"/>
    <dgm:cxn modelId="{42464AA3-DF75-6543-AAF1-BCD85D26ABAA}" type="presParOf" srcId="{AE0FCC3A-890D-704E-B943-285B25315DD0}" destId="{72C35940-A9BC-DE40-ABB8-14F6E5C0ABA0}" srcOrd="2" destOrd="0" presId="urn:microsoft.com/office/officeart/2009/3/layout/StepUpProcess"/>
    <dgm:cxn modelId="{6FC3EA2A-D064-E049-8E7D-D5FCD06BC75E}" type="presParOf" srcId="{FAE9696B-35A7-3842-B1A1-BD9EA31B25D7}" destId="{BF74EDE7-8E11-484D-A879-0290FF7EB7BA}" srcOrd="3" destOrd="0" presId="urn:microsoft.com/office/officeart/2009/3/layout/StepUpProcess"/>
    <dgm:cxn modelId="{9842055F-26FD-CA4D-A380-2FAC8B0084FD}" type="presParOf" srcId="{BF74EDE7-8E11-484D-A879-0290FF7EB7BA}" destId="{37A7FEC0-1457-AC40-89DF-FD5128A61424}" srcOrd="0" destOrd="0" presId="urn:microsoft.com/office/officeart/2009/3/layout/StepUpProcess"/>
    <dgm:cxn modelId="{75F57AB7-68CA-2D44-B826-A33E49CDA8F6}" type="presParOf" srcId="{FAE9696B-35A7-3842-B1A1-BD9EA31B25D7}" destId="{A06039B8-D9A7-5949-8403-53146EB6AB9F}" srcOrd="4" destOrd="0" presId="urn:microsoft.com/office/officeart/2009/3/layout/StepUpProcess"/>
    <dgm:cxn modelId="{849A06B8-AD06-3F4D-9F95-E04B709D28FF}" type="presParOf" srcId="{A06039B8-D9A7-5949-8403-53146EB6AB9F}" destId="{46F9D24A-BCCA-704F-BDF5-1BDE3584731C}" srcOrd="0" destOrd="0" presId="urn:microsoft.com/office/officeart/2009/3/layout/StepUpProcess"/>
    <dgm:cxn modelId="{C3A5B5AE-D612-014E-A3E6-28B7D15E6DCD}" type="presParOf" srcId="{A06039B8-D9A7-5949-8403-53146EB6AB9F}" destId="{C1E13ADF-1703-FC41-9540-1A0295E123AF}" srcOrd="1" destOrd="0" presId="urn:microsoft.com/office/officeart/2009/3/layout/StepUpProcess"/>
    <dgm:cxn modelId="{BFF618B0-7A20-2B4A-80F9-E94F92464DFA}" type="presParOf" srcId="{A06039B8-D9A7-5949-8403-53146EB6AB9F}" destId="{57D73BAA-5DBC-2848-A1C7-6D9C9C8E87A6}" srcOrd="2" destOrd="0" presId="urn:microsoft.com/office/officeart/2009/3/layout/StepUpProcess"/>
    <dgm:cxn modelId="{70C340BF-1D78-454E-BD25-FA64DC664C45}" type="presParOf" srcId="{FAE9696B-35A7-3842-B1A1-BD9EA31B25D7}" destId="{93466F18-1EAC-C940-B8FA-155D0C9DEBCA}" srcOrd="5" destOrd="0" presId="urn:microsoft.com/office/officeart/2009/3/layout/StepUpProcess"/>
    <dgm:cxn modelId="{CFA4BB42-D12E-AE47-8B07-6FDE9FF71302}" type="presParOf" srcId="{93466F18-1EAC-C940-B8FA-155D0C9DEBCA}" destId="{C35EC647-0B59-5745-967C-562A79C4CFFA}" srcOrd="0" destOrd="0" presId="urn:microsoft.com/office/officeart/2009/3/layout/StepUpProcess"/>
    <dgm:cxn modelId="{A3AFA46B-7A2F-1840-B458-817C17D7F01D}" type="presParOf" srcId="{FAE9696B-35A7-3842-B1A1-BD9EA31B25D7}" destId="{6AB6B0A6-5B48-C543-A1FA-84DA2A59DEE8}" srcOrd="6" destOrd="0" presId="urn:microsoft.com/office/officeart/2009/3/layout/StepUpProcess"/>
    <dgm:cxn modelId="{D6D8E1B0-D074-EA4C-B5F0-B4E1EE43EE29}" type="presParOf" srcId="{6AB6B0A6-5B48-C543-A1FA-84DA2A59DEE8}" destId="{ABF06E0F-A273-D847-B222-D071A56EBFA6}" srcOrd="0" destOrd="0" presId="urn:microsoft.com/office/officeart/2009/3/layout/StepUpProcess"/>
    <dgm:cxn modelId="{8E16CEC0-3FCF-D14B-BD68-C6657844128C}" type="presParOf" srcId="{6AB6B0A6-5B48-C543-A1FA-84DA2A59DEE8}" destId="{50E823CA-A802-2D4A-9A81-E559D4329680}"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BB9E7D-5F04-4384-8B4E-FBBF086A7097}">
      <dsp:nvSpPr>
        <dsp:cNvPr id="0" name=""/>
        <dsp:cNvSpPr/>
      </dsp:nvSpPr>
      <dsp:spPr>
        <a:xfrm>
          <a:off x="460905" y="1047"/>
          <a:ext cx="3479899" cy="2087939"/>
        </a:xfrm>
        <a:prstGeom prst="rect">
          <a:avLst/>
        </a:prstGeom>
        <a:solidFill>
          <a:schemeClr val="accent1">
            <a:hueOff val="0"/>
            <a:satOff val="0"/>
            <a:lumOff val="0"/>
            <a:alphaOff val="0"/>
          </a:schemeClr>
        </a:solidFill>
        <a:ln w="635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17170" tIns="217170" rIns="217170" bIns="217170" numCol="1" spcCol="1270" anchor="ctr" anchorCtr="0">
          <a:noAutofit/>
        </a:bodyPr>
        <a:lstStyle/>
        <a:p>
          <a:pPr lvl="0" algn="ctr" defTabSz="2533650">
            <a:lnSpc>
              <a:spcPct val="90000"/>
            </a:lnSpc>
            <a:spcBef>
              <a:spcPct val="0"/>
            </a:spcBef>
            <a:spcAft>
              <a:spcPct val="35000"/>
            </a:spcAft>
          </a:pPr>
          <a:r>
            <a:rPr lang="en-US" sz="5700" kern="1200" dirty="0" smtClean="0"/>
            <a:t>Identity</a:t>
          </a:r>
          <a:endParaRPr lang="en-US" sz="5700" kern="1200" dirty="0"/>
        </a:p>
      </dsp:txBody>
      <dsp:txXfrm>
        <a:off x="460905" y="1047"/>
        <a:ext cx="3479899" cy="2087939"/>
      </dsp:txXfrm>
    </dsp:sp>
    <dsp:sp modelId="{F8D81F5B-C592-418A-8DDB-866D4815E0C9}">
      <dsp:nvSpPr>
        <dsp:cNvPr id="0" name=""/>
        <dsp:cNvSpPr/>
      </dsp:nvSpPr>
      <dsp:spPr>
        <a:xfrm>
          <a:off x="4288794" y="1047"/>
          <a:ext cx="3479899" cy="2087939"/>
        </a:xfrm>
        <a:prstGeom prst="rect">
          <a:avLst/>
        </a:prstGeom>
        <a:solidFill>
          <a:schemeClr val="accent2">
            <a:hueOff val="0"/>
            <a:satOff val="0"/>
            <a:lumOff val="0"/>
            <a:alphaOff val="0"/>
          </a:schemeClr>
        </a:solidFill>
        <a:ln w="635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17170" tIns="217170" rIns="217170" bIns="217170" numCol="1" spcCol="1270" anchor="ctr" anchorCtr="0">
          <a:noAutofit/>
        </a:bodyPr>
        <a:lstStyle/>
        <a:p>
          <a:pPr lvl="0" algn="ctr" defTabSz="2533650">
            <a:lnSpc>
              <a:spcPct val="90000"/>
            </a:lnSpc>
            <a:spcBef>
              <a:spcPct val="0"/>
            </a:spcBef>
            <a:spcAft>
              <a:spcPct val="35000"/>
            </a:spcAft>
          </a:pPr>
          <a:r>
            <a:rPr lang="en-US" sz="5700" kern="1200" dirty="0" smtClean="0"/>
            <a:t>Expertise</a:t>
          </a:r>
          <a:endParaRPr lang="en-US" sz="5700" kern="1200" dirty="0"/>
        </a:p>
      </dsp:txBody>
      <dsp:txXfrm>
        <a:off x="4288794" y="1047"/>
        <a:ext cx="3479899" cy="2087939"/>
      </dsp:txXfrm>
    </dsp:sp>
    <dsp:sp modelId="{5C386227-B460-4831-AF83-42DC118D19E5}">
      <dsp:nvSpPr>
        <dsp:cNvPr id="0" name=""/>
        <dsp:cNvSpPr/>
      </dsp:nvSpPr>
      <dsp:spPr>
        <a:xfrm>
          <a:off x="460905" y="2436976"/>
          <a:ext cx="3479899" cy="2087939"/>
        </a:xfrm>
        <a:prstGeom prst="rect">
          <a:avLst/>
        </a:prstGeom>
        <a:solidFill>
          <a:schemeClr val="accent3">
            <a:hueOff val="0"/>
            <a:satOff val="0"/>
            <a:lumOff val="0"/>
            <a:alphaOff val="0"/>
          </a:schemeClr>
        </a:solidFill>
        <a:ln w="635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17170" tIns="217170" rIns="217170" bIns="217170" numCol="1" spcCol="1270" anchor="ctr" anchorCtr="0">
          <a:noAutofit/>
        </a:bodyPr>
        <a:lstStyle/>
        <a:p>
          <a:pPr lvl="0" algn="ctr" defTabSz="2533650">
            <a:lnSpc>
              <a:spcPct val="90000"/>
            </a:lnSpc>
            <a:spcBef>
              <a:spcPct val="0"/>
            </a:spcBef>
            <a:spcAft>
              <a:spcPct val="35000"/>
            </a:spcAft>
          </a:pPr>
          <a:r>
            <a:rPr lang="en-US" sz="5700" kern="1200" dirty="0" smtClean="0"/>
            <a:t>Diversity</a:t>
          </a:r>
          <a:endParaRPr lang="en-US" sz="5700" kern="1200" dirty="0"/>
        </a:p>
      </dsp:txBody>
      <dsp:txXfrm>
        <a:off x="460905" y="2436976"/>
        <a:ext cx="3479899" cy="2087939"/>
      </dsp:txXfrm>
    </dsp:sp>
    <dsp:sp modelId="{EC2F2C16-7D9B-4F1D-9E2D-526221F0154A}">
      <dsp:nvSpPr>
        <dsp:cNvPr id="0" name=""/>
        <dsp:cNvSpPr/>
      </dsp:nvSpPr>
      <dsp:spPr>
        <a:xfrm>
          <a:off x="4288794" y="2436976"/>
          <a:ext cx="3479899" cy="2087939"/>
        </a:xfrm>
        <a:prstGeom prst="rect">
          <a:avLst/>
        </a:prstGeom>
        <a:solidFill>
          <a:schemeClr val="accent4">
            <a:hueOff val="0"/>
            <a:satOff val="0"/>
            <a:lumOff val="0"/>
            <a:alphaOff val="0"/>
          </a:schemeClr>
        </a:solidFill>
        <a:ln w="635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17170" tIns="217170" rIns="217170" bIns="217170" numCol="1" spcCol="1270" anchor="ctr" anchorCtr="0">
          <a:noAutofit/>
        </a:bodyPr>
        <a:lstStyle/>
        <a:p>
          <a:pPr lvl="0" algn="ctr" defTabSz="2533650">
            <a:lnSpc>
              <a:spcPct val="90000"/>
            </a:lnSpc>
            <a:spcBef>
              <a:spcPct val="0"/>
            </a:spcBef>
            <a:spcAft>
              <a:spcPct val="35000"/>
            </a:spcAft>
          </a:pPr>
          <a:r>
            <a:rPr lang="en-US" sz="5700" kern="1200" dirty="0" smtClean="0"/>
            <a:t>Global  </a:t>
          </a:r>
          <a:endParaRPr lang="en-US" sz="5700" kern="1200" dirty="0"/>
        </a:p>
      </dsp:txBody>
      <dsp:txXfrm>
        <a:off x="4288794" y="2436976"/>
        <a:ext cx="3479899" cy="208793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6C7033-BEB2-254E-B804-EF3A439CEED5}">
      <dsp:nvSpPr>
        <dsp:cNvPr id="0" name=""/>
        <dsp:cNvSpPr/>
      </dsp:nvSpPr>
      <dsp:spPr>
        <a:xfrm rot="5400000">
          <a:off x="386489" y="2315746"/>
          <a:ext cx="1151381" cy="1915873"/>
        </a:xfrm>
        <a:prstGeom prst="corner">
          <a:avLst>
            <a:gd name="adj1" fmla="val 16120"/>
            <a:gd name="adj2" fmla="val 1611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24071E94-4FDE-1240-8B17-481AEDB105F1}">
      <dsp:nvSpPr>
        <dsp:cNvPr id="0" name=""/>
        <dsp:cNvSpPr/>
      </dsp:nvSpPr>
      <dsp:spPr>
        <a:xfrm>
          <a:off x="160471" y="2901438"/>
          <a:ext cx="1797308" cy="25182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kern="1200" dirty="0" smtClean="0"/>
            <a:t>Content Knowledge </a:t>
          </a:r>
          <a:br>
            <a:rPr lang="en-US" sz="1800" kern="1200" dirty="0" smtClean="0"/>
          </a:br>
          <a:r>
            <a:rPr lang="en-US" sz="1800" kern="1200" dirty="0" smtClean="0"/>
            <a:t/>
          </a:r>
          <a:br>
            <a:rPr lang="en-US" sz="1800" kern="1200" dirty="0" smtClean="0"/>
          </a:br>
          <a:r>
            <a:rPr lang="en-US" sz="1800" kern="1200" dirty="0" smtClean="0"/>
            <a:t>Primary Literature</a:t>
          </a:r>
          <a:br>
            <a:rPr lang="en-US" sz="1800" kern="1200" dirty="0" smtClean="0"/>
          </a:br>
          <a:r>
            <a:rPr lang="en-US" sz="1800" kern="1200" dirty="0" smtClean="0"/>
            <a:t/>
          </a:r>
          <a:br>
            <a:rPr lang="en-US" sz="1800" kern="1200" dirty="0" smtClean="0"/>
          </a:br>
          <a:r>
            <a:rPr lang="en-US" sz="1800" kern="1200" dirty="0" smtClean="0"/>
            <a:t>Project Ownership </a:t>
          </a:r>
          <a:endParaRPr lang="en-US" sz="1800" kern="1200" dirty="0"/>
        </a:p>
      </dsp:txBody>
      <dsp:txXfrm>
        <a:off x="160471" y="2901438"/>
        <a:ext cx="1797308" cy="2518217"/>
      </dsp:txXfrm>
    </dsp:sp>
    <dsp:sp modelId="{35701739-B94F-5F4E-8842-9FDCBBBC9AF0}">
      <dsp:nvSpPr>
        <dsp:cNvPr id="0" name=""/>
        <dsp:cNvSpPr/>
      </dsp:nvSpPr>
      <dsp:spPr>
        <a:xfrm>
          <a:off x="1597605" y="2174697"/>
          <a:ext cx="326351" cy="326351"/>
        </a:xfrm>
        <a:prstGeom prst="triangle">
          <a:avLst>
            <a:gd name="adj" fmla="val 10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52E605EA-1B18-B049-A06A-F37BB16E5A9E}">
      <dsp:nvSpPr>
        <dsp:cNvPr id="0" name=""/>
        <dsp:cNvSpPr/>
      </dsp:nvSpPr>
      <dsp:spPr>
        <a:xfrm rot="5400000">
          <a:off x="2537756" y="1475317"/>
          <a:ext cx="1151381" cy="1915873"/>
        </a:xfrm>
        <a:prstGeom prst="corner">
          <a:avLst>
            <a:gd name="adj1" fmla="val 16120"/>
            <a:gd name="adj2" fmla="val 1611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CA8144E9-F052-FF41-85DC-6956CD4B3641}">
      <dsp:nvSpPr>
        <dsp:cNvPr id="0" name=""/>
        <dsp:cNvSpPr/>
      </dsp:nvSpPr>
      <dsp:spPr>
        <a:xfrm>
          <a:off x="2305987" y="2041913"/>
          <a:ext cx="1808810" cy="21490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kern="1200" dirty="0" smtClean="0"/>
            <a:t>Collaboration, Communication</a:t>
          </a:r>
          <a:br>
            <a:rPr lang="en-US" sz="1800" kern="1200" dirty="0" smtClean="0"/>
          </a:br>
          <a:r>
            <a:rPr lang="en-US" sz="1800" kern="1200" dirty="0" smtClean="0"/>
            <a:t/>
          </a:r>
          <a:br>
            <a:rPr lang="en-US" sz="1800" kern="1200" dirty="0" smtClean="0"/>
          </a:br>
          <a:r>
            <a:rPr lang="en-US" sz="1800" kern="1200" dirty="0" smtClean="0"/>
            <a:t>Research Skills</a:t>
          </a:r>
          <a:br>
            <a:rPr lang="en-US" sz="1800" kern="1200" dirty="0" smtClean="0"/>
          </a:br>
          <a:r>
            <a:rPr lang="en-US" sz="1800" kern="1200" dirty="0" smtClean="0"/>
            <a:t>Technical Skills</a:t>
          </a:r>
          <a:br>
            <a:rPr lang="en-US" sz="1800" kern="1200" dirty="0" smtClean="0"/>
          </a:br>
          <a:r>
            <a:rPr lang="en-US" sz="1800" kern="1200" dirty="0" smtClean="0"/>
            <a:t/>
          </a:r>
          <a:br>
            <a:rPr lang="en-US" sz="1800" kern="1200" dirty="0" smtClean="0"/>
          </a:br>
          <a:r>
            <a:rPr lang="en-US" sz="1800" kern="1200" dirty="0" smtClean="0"/>
            <a:t>Motivation,</a:t>
          </a:r>
          <a:br>
            <a:rPr lang="en-US" sz="1800" kern="1200" dirty="0" smtClean="0"/>
          </a:br>
          <a:r>
            <a:rPr lang="en-US" sz="1800" kern="1200" dirty="0" smtClean="0"/>
            <a:t>Self-efficacy</a:t>
          </a:r>
          <a:endParaRPr lang="en-US" sz="1800" kern="1200" dirty="0"/>
        </a:p>
      </dsp:txBody>
      <dsp:txXfrm>
        <a:off x="2305987" y="2041913"/>
        <a:ext cx="1808810" cy="2149081"/>
      </dsp:txXfrm>
    </dsp:sp>
    <dsp:sp modelId="{72C35940-A9BC-DE40-ABB8-14F6E5C0ABA0}">
      <dsp:nvSpPr>
        <dsp:cNvPr id="0" name=""/>
        <dsp:cNvSpPr/>
      </dsp:nvSpPr>
      <dsp:spPr>
        <a:xfrm>
          <a:off x="3748871" y="1334268"/>
          <a:ext cx="326351" cy="326351"/>
        </a:xfrm>
        <a:prstGeom prst="triangle">
          <a:avLst>
            <a:gd name="adj" fmla="val 10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46F9D24A-BCCA-704F-BDF5-1BDE3584731C}">
      <dsp:nvSpPr>
        <dsp:cNvPr id="0" name=""/>
        <dsp:cNvSpPr/>
      </dsp:nvSpPr>
      <dsp:spPr>
        <a:xfrm rot="5400000">
          <a:off x="4689022" y="951354"/>
          <a:ext cx="1151381" cy="1915873"/>
        </a:xfrm>
        <a:prstGeom prst="corner">
          <a:avLst>
            <a:gd name="adj1" fmla="val 16120"/>
            <a:gd name="adj2" fmla="val 1611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C1E13ADF-1703-FC41-9540-1A0295E123AF}">
      <dsp:nvSpPr>
        <dsp:cNvPr id="0" name=""/>
        <dsp:cNvSpPr/>
      </dsp:nvSpPr>
      <dsp:spPr>
        <a:xfrm>
          <a:off x="4496828" y="1523787"/>
          <a:ext cx="1729661" cy="15161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kern="1200" dirty="0" smtClean="0"/>
            <a:t>Science Literacy</a:t>
          </a:r>
          <a:br>
            <a:rPr lang="en-US" sz="1800" kern="1200" dirty="0" smtClean="0"/>
          </a:br>
          <a:r>
            <a:rPr lang="en-US" sz="1800" kern="1200" dirty="0" smtClean="0"/>
            <a:t/>
          </a:r>
          <a:br>
            <a:rPr lang="en-US" sz="1800" kern="1200" dirty="0" smtClean="0"/>
          </a:br>
          <a:r>
            <a:rPr lang="en-US" sz="1800" kern="1200" dirty="0" smtClean="0"/>
            <a:t>Resilience/ Navigate uncertainty</a:t>
          </a:r>
          <a:br>
            <a:rPr lang="en-US" sz="1800" kern="1200" dirty="0" smtClean="0"/>
          </a:br>
          <a:r>
            <a:rPr lang="en-US" sz="1800" kern="1200" dirty="0" smtClean="0"/>
            <a:t/>
          </a:r>
          <a:br>
            <a:rPr lang="en-US" sz="1800" kern="1200" dirty="0" smtClean="0"/>
          </a:br>
          <a:r>
            <a:rPr lang="en-US" sz="1800" kern="1200" dirty="0" smtClean="0"/>
            <a:t>Real-world </a:t>
          </a:r>
          <a:br>
            <a:rPr lang="en-US" sz="1800" kern="1200" dirty="0" smtClean="0"/>
          </a:br>
          <a:r>
            <a:rPr lang="en-US" sz="1800" kern="1200" dirty="0" smtClean="0"/>
            <a:t>Grand Challenges </a:t>
          </a:r>
        </a:p>
      </dsp:txBody>
      <dsp:txXfrm>
        <a:off x="4496828" y="1523787"/>
        <a:ext cx="1729661" cy="1516149"/>
      </dsp:txXfrm>
    </dsp:sp>
    <dsp:sp modelId="{57D73BAA-5DBC-2848-A1C7-6D9C9C8E87A6}">
      <dsp:nvSpPr>
        <dsp:cNvPr id="0" name=""/>
        <dsp:cNvSpPr/>
      </dsp:nvSpPr>
      <dsp:spPr>
        <a:xfrm>
          <a:off x="5900138" y="810305"/>
          <a:ext cx="326351" cy="326351"/>
        </a:xfrm>
        <a:prstGeom prst="triangle">
          <a:avLst>
            <a:gd name="adj" fmla="val 10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ABF06E0F-A273-D847-B222-D071A56EBFA6}">
      <dsp:nvSpPr>
        <dsp:cNvPr id="0" name=""/>
        <dsp:cNvSpPr/>
      </dsp:nvSpPr>
      <dsp:spPr>
        <a:xfrm rot="5400000">
          <a:off x="6840289" y="427390"/>
          <a:ext cx="1151381" cy="1915873"/>
        </a:xfrm>
        <a:prstGeom prst="corner">
          <a:avLst>
            <a:gd name="adj1" fmla="val 16120"/>
            <a:gd name="adj2" fmla="val 1611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50E823CA-A802-2D4A-9A81-E559D4329680}">
      <dsp:nvSpPr>
        <dsp:cNvPr id="0" name=""/>
        <dsp:cNvSpPr/>
      </dsp:nvSpPr>
      <dsp:spPr>
        <a:xfrm>
          <a:off x="6648095" y="999824"/>
          <a:ext cx="1729661" cy="15161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kern="1200" dirty="0" smtClean="0"/>
            <a:t>Science </a:t>
          </a:r>
          <a:br>
            <a:rPr lang="en-US" sz="1800" kern="1200" dirty="0" smtClean="0"/>
          </a:br>
          <a:r>
            <a:rPr lang="en-US" sz="1800" kern="1200" dirty="0" smtClean="0"/>
            <a:t>Identity </a:t>
          </a:r>
        </a:p>
        <a:p>
          <a:pPr lvl="0" algn="l" defTabSz="800100">
            <a:lnSpc>
              <a:spcPct val="90000"/>
            </a:lnSpc>
            <a:spcBef>
              <a:spcPct val="0"/>
            </a:spcBef>
            <a:spcAft>
              <a:spcPct val="35000"/>
            </a:spcAft>
          </a:pPr>
          <a:endParaRPr lang="en-US" sz="1800" kern="1200" dirty="0" smtClean="0"/>
        </a:p>
        <a:p>
          <a:pPr lvl="0" algn="l" defTabSz="800100">
            <a:lnSpc>
              <a:spcPct val="90000"/>
            </a:lnSpc>
            <a:spcBef>
              <a:spcPct val="0"/>
            </a:spcBef>
            <a:spcAft>
              <a:spcPct val="35000"/>
            </a:spcAft>
          </a:pPr>
          <a:r>
            <a:rPr lang="en-US" sz="1800" kern="1200" dirty="0" smtClean="0"/>
            <a:t>Persistence </a:t>
          </a:r>
          <a:br>
            <a:rPr lang="en-US" sz="1800" kern="1200" dirty="0" smtClean="0"/>
          </a:br>
          <a:r>
            <a:rPr lang="en-US" sz="1800" kern="1200" dirty="0" smtClean="0"/>
            <a:t>in Science</a:t>
          </a:r>
        </a:p>
        <a:p>
          <a:pPr lvl="0" algn="l" defTabSz="800100">
            <a:lnSpc>
              <a:spcPct val="90000"/>
            </a:lnSpc>
            <a:spcBef>
              <a:spcPct val="0"/>
            </a:spcBef>
            <a:spcAft>
              <a:spcPct val="35000"/>
            </a:spcAft>
          </a:pPr>
          <a:r>
            <a:rPr lang="en-US" sz="1800" kern="1200" dirty="0" smtClean="0"/>
            <a:t/>
          </a:r>
          <a:br>
            <a:rPr lang="en-US" sz="1800" kern="1200" dirty="0" smtClean="0"/>
          </a:br>
          <a:r>
            <a:rPr lang="en-US" sz="1800" kern="1200" dirty="0" smtClean="0"/>
            <a:t>Scientific Network/Career</a:t>
          </a:r>
          <a:endParaRPr lang="en-US" sz="1800" kern="1200" dirty="0"/>
        </a:p>
      </dsp:txBody>
      <dsp:txXfrm>
        <a:off x="6648095" y="999824"/>
        <a:ext cx="1729661" cy="1516149"/>
      </dsp:txXfrm>
    </dsp:sp>
  </dsp:spTree>
</dsp:drawing>
</file>

<file path=ppt/diagrams/layout1.xml><?xml version="1.0" encoding="utf-8"?>
<dgm:layoutDef xmlns:dgm="http://schemas.openxmlformats.org/drawingml/2006/diagram" xmlns:a="http://schemas.openxmlformats.org/drawingml/2006/main" uniqueId="urn:microsoft.com/office/officeart/2005/8/layout/default#1">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8702021-F9BB-432D-A212-2F02F84028E5}" type="datetimeFigureOut">
              <a:rPr lang="en-US" smtClean="0"/>
              <a:t>3/16/14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68DA7D1-680C-47DA-98B9-12465CB350E2}" type="slidenum">
              <a:rPr lang="en-US" smtClean="0"/>
              <a:t>‹#›</a:t>
            </a:fld>
            <a:endParaRPr lang="en-US"/>
          </a:p>
        </p:txBody>
      </p:sp>
    </p:spTree>
    <p:extLst>
      <p:ext uri="{BB962C8B-B14F-4D97-AF65-F5344CB8AC3E}">
        <p14:creationId xmlns:p14="http://schemas.microsoft.com/office/powerpoint/2010/main" val="36023746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C7DBE9-A486-449D-BE33-F161E4FBCF0F}" type="datetimeFigureOut">
              <a:rPr lang="en-US" smtClean="0"/>
              <a:pPr/>
              <a:t>3/16/14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36BCB27-A446-4242-994B-61F6F8572BA8}" type="slidenum">
              <a:rPr lang="en-US" smtClean="0"/>
              <a:pPr/>
              <a:t>‹#›</a:t>
            </a:fld>
            <a:endParaRPr lang="en-US"/>
          </a:p>
        </p:txBody>
      </p:sp>
    </p:spTree>
    <p:extLst>
      <p:ext uri="{BB962C8B-B14F-4D97-AF65-F5344CB8AC3E}">
        <p14:creationId xmlns:p14="http://schemas.microsoft.com/office/powerpoint/2010/main" val="22937678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indent="-228600" algn="l" defTabSz="914400" rtl="0" eaLnBrk="1" latinLnBrk="0" hangingPunct="1">
      <a:spcBef>
        <a:spcPts val="600"/>
      </a:spcBef>
      <a:buFont typeface="Arial" pitchFamily="34" charset="0"/>
      <a:buChar char="•"/>
      <a:defRPr sz="1200" i="1" kern="1200">
        <a:solidFill>
          <a:schemeClr val="tx1"/>
        </a:solidFill>
        <a:latin typeface="+mn-lt"/>
        <a:ea typeface="+mn-ea"/>
        <a:cs typeface="+mn-cs"/>
      </a:defRPr>
    </a:lvl2pPr>
    <a:lvl3pPr marL="1085850" indent="-171450" algn="l" defTabSz="914400" rtl="0" eaLnBrk="1" latinLnBrk="0" hangingPunct="1">
      <a:buFont typeface="Arial" pitchFamily="34" charset="0"/>
      <a:buChar char="•"/>
      <a:defRPr sz="1200" kern="1200">
        <a:solidFill>
          <a:schemeClr val="tx1"/>
        </a:solidFill>
        <a:latin typeface="+mn-lt"/>
        <a:ea typeface="+mn-ea"/>
        <a:cs typeface="+mn-cs"/>
      </a:defRPr>
    </a:lvl3pPr>
    <a:lvl4pPr marL="1543050" indent="-171450" algn="l" defTabSz="914400" rtl="0" eaLnBrk="1" latinLnBrk="0" hangingPunct="1">
      <a:buFont typeface="Arial" pitchFamily="34" charset="0"/>
      <a:buChar char="•"/>
      <a:defRPr sz="1200" kern="1200">
        <a:solidFill>
          <a:schemeClr val="tx1"/>
        </a:solidFill>
        <a:latin typeface="+mn-lt"/>
        <a:ea typeface="+mn-ea"/>
        <a:cs typeface="+mn-cs"/>
      </a:defRPr>
    </a:lvl4pPr>
    <a:lvl5pPr marL="2000250" indent="-171450" algn="l" defTabSz="914400" rtl="0" eaLnBrk="1" latinLnBrk="0" hangingPunct="1">
      <a:buFont typeface="Arial" pitchFamily="34" charset="0"/>
      <a:buChar char="•"/>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noProof="0" dirty="0" smtClean="0">
                <a:ea typeface="ＭＳ Ｐゴシック" pitchFamily="26" charset="-128"/>
                <a:cs typeface="ＭＳ Ｐゴシック" pitchFamily="26" charset="-128"/>
              </a:rPr>
              <a:t>Verne </a:t>
            </a:r>
            <a:r>
              <a:rPr lang="en-US" b="1" noProof="0" dirty="0" err="1" smtClean="0">
                <a:ea typeface="ＭＳ Ｐゴシック" pitchFamily="26" charset="-128"/>
                <a:cs typeface="ＭＳ Ｐゴシック" pitchFamily="26" charset="-128"/>
              </a:rPr>
              <a:t>Harnish</a:t>
            </a:r>
            <a:r>
              <a:rPr lang="en-US" b="1" noProof="0" dirty="0" smtClean="0">
                <a:ea typeface="ＭＳ Ｐゴシック" pitchFamily="26" charset="-128"/>
                <a:cs typeface="ＭＳ Ｐゴシック" pitchFamily="26" charset="-128"/>
              </a:rPr>
              <a:t> “Growth Guy”  </a:t>
            </a:r>
          </a:p>
          <a:p>
            <a:r>
              <a:rPr lang="en-US" sz="1200" b="0" i="0" kern="1200" noProof="0" dirty="0" smtClean="0">
                <a:solidFill>
                  <a:schemeClr val="tx1"/>
                </a:solidFill>
                <a:latin typeface="+mn-lt"/>
                <a:ea typeface="ＭＳ Ｐゴシック" charset="-128"/>
                <a:cs typeface="ＭＳ Ｐゴシック" charset="-128"/>
              </a:rPr>
              <a:t>Verne </a:t>
            </a:r>
            <a:r>
              <a:rPr lang="en-US" sz="1200" b="0" i="0" kern="1200" noProof="0" dirty="0" err="1" smtClean="0">
                <a:solidFill>
                  <a:schemeClr val="tx1"/>
                </a:solidFill>
                <a:latin typeface="+mn-lt"/>
                <a:ea typeface="ＭＳ Ｐゴシック" charset="-128"/>
                <a:cs typeface="ＭＳ Ｐゴシック" charset="-128"/>
              </a:rPr>
              <a:t>Harnish</a:t>
            </a:r>
            <a:r>
              <a:rPr lang="en-US" sz="1200" b="0" i="0" kern="1200" noProof="0" dirty="0" smtClean="0">
                <a:solidFill>
                  <a:schemeClr val="tx1"/>
                </a:solidFill>
                <a:latin typeface="+mn-lt"/>
                <a:ea typeface="ＭＳ Ｐゴシック" charset="-128"/>
                <a:cs typeface="ＭＳ Ｐゴシック" charset="-128"/>
              </a:rPr>
              <a:t> is founder of the Entrepreneurs‘ Organization (EO) and is well-known as the “Growth Guy”. He is also f</a:t>
            </a:r>
            <a:r>
              <a:rPr lang="en-US" dirty="0" err="1" smtClean="0"/>
              <a:t>ounder</a:t>
            </a:r>
            <a:r>
              <a:rPr lang="en-US" dirty="0" smtClean="0"/>
              <a:t> and CEO of Gazelles, Inc.</a:t>
            </a:r>
            <a:r>
              <a:rPr lang="en-US" sz="1200" b="0" i="0" kern="1200" noProof="0" dirty="0" smtClean="0">
                <a:solidFill>
                  <a:schemeClr val="tx1"/>
                </a:solidFill>
                <a:latin typeface="+mn-lt"/>
                <a:ea typeface="ＭＳ Ｐゴシック" charset="-128"/>
                <a:cs typeface="ＭＳ Ｐゴシック" charset="-128"/>
              </a:rPr>
              <a:t/>
            </a:r>
            <a:br>
              <a:rPr lang="en-US" sz="1200" b="0" i="0" kern="1200" noProof="0" dirty="0" smtClean="0">
                <a:solidFill>
                  <a:schemeClr val="tx1"/>
                </a:solidFill>
                <a:latin typeface="+mn-lt"/>
                <a:ea typeface="ＭＳ Ｐゴシック" charset="-128"/>
                <a:cs typeface="ＭＳ Ｐゴシック" charset="-128"/>
              </a:rPr>
            </a:br>
            <a:r>
              <a:rPr lang="en-US" sz="1200" b="0" i="0" kern="1200" noProof="0" dirty="0" smtClean="0">
                <a:solidFill>
                  <a:schemeClr val="tx1"/>
                </a:solidFill>
                <a:latin typeface="+mn-lt"/>
                <a:ea typeface="ＭＳ Ｐゴシック" charset="-128"/>
                <a:cs typeface="ＭＳ Ｐゴシック" charset="-128"/>
              </a:rPr>
              <a:t>This sample presentation is for entrepreneurs and executives of companies, aimed at helping them better manage the chaos that comes with growing a business.</a:t>
            </a:r>
          </a:p>
          <a:p>
            <a:endParaRPr lang="en-US" sz="1200" kern="1200" noProof="0" dirty="0" smtClean="0">
              <a:solidFill>
                <a:schemeClr val="tx1"/>
              </a:solidFill>
              <a:latin typeface="+mn-lt"/>
              <a:ea typeface="ＭＳ Ｐゴシック" charset="-128"/>
              <a:cs typeface="ＭＳ Ｐゴシック" charset="-128"/>
            </a:endParaRPr>
          </a:p>
          <a:p>
            <a:r>
              <a:rPr lang="en-US" sz="1200" kern="1200" noProof="0" dirty="0" smtClean="0">
                <a:solidFill>
                  <a:schemeClr val="tx1"/>
                </a:solidFill>
                <a:latin typeface="+mn-lt"/>
                <a:ea typeface="ＭＳ Ｐゴシック" charset="-128"/>
                <a:cs typeface="ＭＳ Ｐゴシック" charset="-128"/>
              </a:rPr>
              <a:t>The Gazelles presentations are clear and concise; simple, yet bold – it is the style embraced by growth firms.</a:t>
            </a:r>
          </a:p>
          <a:p>
            <a:r>
              <a:rPr lang="en-US" sz="1200" i="0" kern="1200" noProof="0" dirty="0" smtClean="0">
                <a:solidFill>
                  <a:schemeClr val="tx1"/>
                </a:solidFill>
                <a:latin typeface="+mn-lt"/>
                <a:ea typeface="ＭＳ Ｐゴシック" charset="-128"/>
                <a:cs typeface="ＭＳ Ｐゴシック" charset="-128"/>
              </a:rPr>
              <a:t>My PowerPoint style is not a lot of words on a slide – just key concepts. I like to use the black background, because it provides a lot of contrast and will let the words come out more intensively.</a:t>
            </a:r>
          </a:p>
          <a:p>
            <a:endParaRPr lang="en-US" sz="1200" i="0" kern="1200" noProof="0" dirty="0" smtClean="0">
              <a:solidFill>
                <a:schemeClr val="tx1"/>
              </a:solidFill>
              <a:latin typeface="+mn-lt"/>
              <a:ea typeface="ＭＳ Ｐゴシック" charset="-128"/>
              <a:cs typeface="ＭＳ Ｐゴシック" charset="-128"/>
            </a:endParaRPr>
          </a:p>
          <a:p>
            <a:r>
              <a:rPr lang="en-US" sz="1200" i="0" kern="1200" noProof="0" dirty="0" smtClean="0">
                <a:solidFill>
                  <a:schemeClr val="tx1"/>
                </a:solidFill>
                <a:latin typeface="+mn-lt"/>
                <a:ea typeface="ＭＳ Ｐゴシック" charset="-128"/>
                <a:cs typeface="ＭＳ Ｐゴシック" charset="-128"/>
              </a:rPr>
              <a:t>My presentation style is to stand in front of the audience without a podium and share lots of stories of actual growth companies, like those represented in my audience, applying and having success with our tools and techniques.  Audiences tend to not remember facts, but they’ll remember the stories.  More specifically, I’ll share a key point (highlighted in the PowerPoint), tell a story, then review how the story relates back to the key point.  Then I’ll ask the audience to take a few minutes and apply the key point to their own company.</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1" kern="1200" dirty="0" smtClean="0">
                <a:solidFill>
                  <a:schemeClr val="tx1"/>
                </a:solidFill>
                <a:effectLst/>
                <a:latin typeface="+mn-lt"/>
                <a:ea typeface="+mn-ea"/>
                <a:cs typeface="+mn-cs"/>
              </a:rPr>
              <a:t>Note</a:t>
            </a:r>
            <a:r>
              <a:rPr lang="en-US" sz="1200" i="1" kern="1200" dirty="0" smtClean="0">
                <a:solidFill>
                  <a:schemeClr val="tx1"/>
                </a:solidFill>
                <a:effectLst/>
                <a:latin typeface="+mn-lt"/>
                <a:ea typeface="+mn-ea"/>
                <a:cs typeface="+mn-cs"/>
              </a:rPr>
              <a:t>: You understand that Microsoft does not endorse or control the content provided in the following presentation.</a:t>
            </a:r>
          </a:p>
          <a:p>
            <a:r>
              <a:rPr lang="en-US" sz="1200" kern="1200" noProof="0" dirty="0" smtClean="0">
                <a:solidFill>
                  <a:schemeClr val="tx1"/>
                </a:solidFill>
                <a:latin typeface="+mn-lt"/>
                <a:ea typeface="ＭＳ Ｐゴシック" charset="-128"/>
                <a:cs typeface="ＭＳ Ｐゴシック" charset="-128"/>
              </a:rPr>
              <a:t>	</a:t>
            </a:r>
          </a:p>
          <a:p>
            <a:r>
              <a:rPr lang="en-US" sz="1200" b="1" kern="1200" noProof="0" dirty="0" smtClean="0">
                <a:solidFill>
                  <a:schemeClr val="tx1"/>
                </a:solidFill>
                <a:latin typeface="+mn-lt"/>
                <a:ea typeface="ＭＳ Ｐゴシック" charset="-128"/>
                <a:cs typeface="ＭＳ Ｐゴシック" charset="-128"/>
              </a:rPr>
              <a:t>Slide Notes: </a:t>
            </a:r>
          </a:p>
          <a:p>
            <a:pPr lvl="1"/>
            <a:r>
              <a:rPr lang="en-US" sz="1200" i="1" kern="1200" noProof="0" dirty="0" smtClean="0">
                <a:solidFill>
                  <a:schemeClr val="tx1"/>
                </a:solidFill>
                <a:latin typeface="+mn-lt"/>
                <a:ea typeface="ＭＳ Ｐゴシック" charset="-128"/>
                <a:cs typeface="ＭＳ Ｐゴシック" charset="-128"/>
              </a:rPr>
              <a:t>Color coding used to delineate key points and align with key elements of my company.</a:t>
            </a:r>
            <a:br>
              <a:rPr lang="en-US" sz="1200" i="1" kern="1200" noProof="0" dirty="0" smtClean="0">
                <a:solidFill>
                  <a:schemeClr val="tx1"/>
                </a:solidFill>
                <a:latin typeface="+mn-lt"/>
                <a:ea typeface="ＭＳ Ｐゴシック" charset="-128"/>
                <a:cs typeface="ＭＳ Ｐゴシック" charset="-128"/>
              </a:rPr>
            </a:br>
            <a:r>
              <a:rPr lang="en-US" sz="1200" i="1" kern="1200" noProof="0" dirty="0" smtClean="0">
                <a:solidFill>
                  <a:schemeClr val="tx1"/>
                </a:solidFill>
                <a:latin typeface="+mn-lt"/>
                <a:ea typeface="ＭＳ Ｐゴシック" charset="-128"/>
                <a:cs typeface="ＭＳ Ｐゴシック" charset="-128"/>
              </a:rPr>
              <a:t>In this case, the yellow bar to the left is one of the two key colors of our logo. You’ll find custom layouts with a few color options, such as those on subsequent slides, on the Home tab under Slides</a:t>
            </a:r>
            <a:r>
              <a:rPr lang="en-US" sz="1200" i="1" kern="1200" baseline="0" noProof="0" dirty="0" smtClean="0">
                <a:solidFill>
                  <a:schemeClr val="tx1"/>
                </a:solidFill>
                <a:latin typeface="+mn-lt"/>
                <a:ea typeface="ＭＳ Ｐゴシック" charset="-128"/>
                <a:cs typeface="ＭＳ Ｐゴシック" charset="-128"/>
              </a:rPr>
              <a:t>. </a:t>
            </a:r>
          </a:p>
          <a:p>
            <a:pPr lvl="2"/>
            <a:r>
              <a:rPr lang="en-US" sz="1200" i="1" kern="1200" baseline="0" noProof="0" dirty="0" smtClean="0">
                <a:solidFill>
                  <a:schemeClr val="tx1"/>
                </a:solidFill>
                <a:latin typeface="+mn-lt"/>
                <a:ea typeface="ＭＳ Ｐゴシック" charset="-128"/>
                <a:cs typeface="ＭＳ Ｐゴシック" charset="-128"/>
              </a:rPr>
              <a:t>To change the color of objects on any slide layout, switch to Slide Master view. On the Themes tab, under Master Views, click Edit Master, and then click Slide Master.</a:t>
            </a:r>
            <a:endParaRPr lang="en-US" sz="1200" kern="1200" noProof="0" dirty="0" smtClean="0">
              <a:solidFill>
                <a:schemeClr val="tx1"/>
              </a:solidFill>
              <a:latin typeface="+mn-lt"/>
              <a:ea typeface="ＭＳ Ｐゴシック" charset="-128"/>
              <a:cs typeface="ＭＳ Ｐゴシック" charset="-128"/>
            </a:endParaRPr>
          </a:p>
          <a:p>
            <a:pPr lvl="1"/>
            <a:r>
              <a:rPr lang="en-US" sz="1200" i="1" kern="1200" noProof="0" dirty="0" smtClean="0">
                <a:solidFill>
                  <a:schemeClr val="tx1"/>
                </a:solidFill>
                <a:latin typeface="+mn-lt"/>
                <a:ea typeface="ＭＳ Ｐゴシック" charset="-128"/>
                <a:cs typeface="ＭＳ Ｐゴシック" charset="-128"/>
              </a:rPr>
              <a:t>Black on black background – embed an image of your own logo (the double swish you see is similar to the one from our old Gazelles logo)</a:t>
            </a:r>
            <a:endParaRPr lang="en-US" sz="1200" kern="1200" noProof="0" dirty="0" smtClean="0">
              <a:solidFill>
                <a:schemeClr val="tx1"/>
              </a:solidFill>
              <a:latin typeface="+mn-lt"/>
              <a:ea typeface="ＭＳ Ｐゴシック" charset="-128"/>
              <a:cs typeface="ＭＳ Ｐゴシック" charset="-128"/>
            </a:endParaRPr>
          </a:p>
          <a:p>
            <a:pPr lvl="1"/>
            <a:r>
              <a:rPr lang="en-US" sz="1200" i="1" kern="1200" noProof="0" dirty="0" smtClean="0">
                <a:solidFill>
                  <a:schemeClr val="tx1"/>
                </a:solidFill>
                <a:latin typeface="+mn-lt"/>
                <a:ea typeface="ＭＳ Ｐゴシック" charset="-128"/>
                <a:cs typeface="ＭＳ Ｐゴシック" charset="-128"/>
              </a:rPr>
              <a:t>To replace the ‘Your Logo’ placeholder with your own logo, switch to Slide Master view. On  the Themes tab, under Master Views, click Edit Master, and then click Slide Master. When you replace the placeholder image with your logo on the slide master, it will appear on all slides</a:t>
            </a:r>
            <a:r>
              <a:rPr lang="en-US" sz="1200" i="1" kern="1200" baseline="0" noProof="0" dirty="0" smtClean="0">
                <a:solidFill>
                  <a:schemeClr val="tx1"/>
                </a:solidFill>
                <a:latin typeface="+mn-lt"/>
                <a:ea typeface="ＭＳ Ｐゴシック" charset="-128"/>
                <a:cs typeface="ＭＳ Ｐゴシック" charset="-128"/>
              </a:rPr>
              <a:t>.</a:t>
            </a:r>
          </a:p>
          <a:p>
            <a:pPr marL="228600" lvl="1" indent="0">
              <a:buNone/>
            </a:pPr>
            <a:endParaRPr lang="en-US" sz="1200" i="1" kern="1200" baseline="0" noProof="0" dirty="0" smtClean="0">
              <a:solidFill>
                <a:schemeClr val="tx1"/>
              </a:solidFill>
              <a:latin typeface="+mn-lt"/>
              <a:ea typeface="ＭＳ Ｐゴシック" charset="-128"/>
              <a:cs typeface="ＭＳ Ｐゴシック" charset="-128"/>
            </a:endParaRPr>
          </a:p>
        </p:txBody>
      </p:sp>
      <p:sp>
        <p:nvSpPr>
          <p:cNvPr id="4" name="Slide Number Placeholder 3"/>
          <p:cNvSpPr>
            <a:spLocks noGrp="1"/>
          </p:cNvSpPr>
          <p:nvPr>
            <p:ph type="sldNum" sz="quarter" idx="10"/>
          </p:nvPr>
        </p:nvSpPr>
        <p:spPr/>
        <p:txBody>
          <a:bodyPr/>
          <a:lstStyle/>
          <a:p>
            <a:fld id="{B36BCB27-A446-4242-994B-61F6F8572BA8}" type="slidenum">
              <a:rPr lang="en-US" smtClean="0"/>
              <a:pPr/>
              <a:t>1</a:t>
            </a:fld>
            <a:endParaRPr lang="en-US"/>
          </a:p>
        </p:txBody>
      </p:sp>
    </p:spTree>
    <p:extLst>
      <p:ext uri="{BB962C8B-B14F-4D97-AF65-F5344CB8AC3E}">
        <p14:creationId xmlns:p14="http://schemas.microsoft.com/office/powerpoint/2010/main" val="19764868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noProof="0" dirty="0" smtClean="0">
                <a:solidFill>
                  <a:schemeClr val="tx1"/>
                </a:solidFill>
                <a:latin typeface="+mn-lt"/>
                <a:ea typeface="ＭＳ Ｐゴシック" charset="-128"/>
                <a:cs typeface="ＭＳ Ｐゴシック" charset="-128"/>
              </a:rPr>
              <a:t>Going into detail</a:t>
            </a:r>
            <a:endParaRPr lang="en-US" sz="1200" kern="1200" noProof="0" dirty="0" smtClean="0">
              <a:solidFill>
                <a:schemeClr val="tx1"/>
              </a:solidFill>
              <a:latin typeface="+mn-lt"/>
              <a:ea typeface="ＭＳ Ｐゴシック" charset="-128"/>
              <a:cs typeface="ＭＳ Ｐゴシック" charset="-128"/>
            </a:endParaRPr>
          </a:p>
          <a:p>
            <a:r>
              <a:rPr lang="en-US" sz="1200" b="0" kern="1200" noProof="0" dirty="0" smtClean="0">
                <a:solidFill>
                  <a:schemeClr val="tx1"/>
                </a:solidFill>
                <a:latin typeface="+mn-lt"/>
                <a:ea typeface="ＭＳ Ｐゴシック" charset="-128"/>
                <a:cs typeface="ＭＳ Ｐゴシック" charset="-128"/>
              </a:rPr>
              <a:t>Each key point is anchored with a question. I find posing a question to the audience relative to each key point engages them to proactively think and apply the ideas to their own situation vs. just listen to what I have to say.  </a:t>
            </a:r>
          </a:p>
          <a:p>
            <a:r>
              <a:rPr lang="en-US" sz="1200" kern="1200" noProof="0" dirty="0" smtClean="0">
                <a:solidFill>
                  <a:schemeClr val="tx1"/>
                </a:solidFill>
                <a:latin typeface="+mn-lt"/>
                <a:ea typeface="ＭＳ Ｐゴシック" charset="-128"/>
                <a:cs typeface="ＭＳ Ｐゴシック" charset="-128"/>
              </a:rPr>
              <a:t> </a:t>
            </a:r>
          </a:p>
          <a:p>
            <a:r>
              <a:rPr lang="en-US" sz="1200" b="1" kern="1200" noProof="0" dirty="0" smtClean="0">
                <a:solidFill>
                  <a:schemeClr val="tx1"/>
                </a:solidFill>
                <a:latin typeface="+mn-lt"/>
                <a:ea typeface="ＭＳ Ｐゴシック" charset="-128"/>
                <a:cs typeface="ＭＳ Ｐゴシック" charset="-128"/>
              </a:rPr>
              <a:t>Slide Notes:</a:t>
            </a:r>
            <a:endParaRPr lang="en-US" sz="1200" kern="1200" noProof="0" dirty="0" smtClean="0">
              <a:solidFill>
                <a:schemeClr val="tx1"/>
              </a:solidFill>
              <a:latin typeface="+mn-lt"/>
              <a:ea typeface="ＭＳ Ｐゴシック" charset="-128"/>
              <a:cs typeface="ＭＳ Ｐゴシック" charset="-128"/>
            </a:endParaRPr>
          </a:p>
          <a:p>
            <a:pPr lvl="1"/>
            <a:r>
              <a:rPr lang="en-US" sz="1200" i="1" kern="1200" noProof="0" dirty="0" smtClean="0">
                <a:solidFill>
                  <a:schemeClr val="tx1"/>
                </a:solidFill>
                <a:latin typeface="+mn-lt"/>
                <a:ea typeface="ＭＳ Ｐゴシック" charset="-128"/>
                <a:cs typeface="ＭＳ Ｐゴシック" charset="-128"/>
              </a:rPr>
              <a:t>Place the title of the first key point where it says “People” and also in the box in the upper right.</a:t>
            </a:r>
            <a:br>
              <a:rPr lang="en-US" sz="1200" i="1" kern="1200" noProof="0" dirty="0" smtClean="0">
                <a:solidFill>
                  <a:schemeClr val="tx1"/>
                </a:solidFill>
                <a:latin typeface="+mn-lt"/>
                <a:ea typeface="ＭＳ Ｐゴシック" charset="-128"/>
                <a:cs typeface="ＭＳ Ｐゴシック" charset="-128"/>
              </a:rPr>
            </a:br>
            <a:r>
              <a:rPr lang="en-US" sz="1200" i="1" kern="1200" noProof="0" dirty="0" smtClean="0">
                <a:solidFill>
                  <a:schemeClr val="tx1"/>
                </a:solidFill>
                <a:latin typeface="+mn-lt"/>
                <a:ea typeface="ＭＳ Ｐゴシック" charset="-128"/>
                <a:cs typeface="ＭＳ Ｐゴシック" charset="-128"/>
              </a:rPr>
              <a:t>This may seem redundant, but the repetition is important.  </a:t>
            </a:r>
            <a:endParaRPr lang="en-US" sz="1200" kern="1200" noProof="0" dirty="0" smtClean="0">
              <a:solidFill>
                <a:schemeClr val="tx1"/>
              </a:solidFill>
              <a:latin typeface="+mn-lt"/>
              <a:ea typeface="ＭＳ Ｐゴシック" charset="-128"/>
              <a:cs typeface="ＭＳ Ｐゴシック" charset="-128"/>
            </a:endParaRPr>
          </a:p>
          <a:p>
            <a:pPr lvl="1"/>
            <a:r>
              <a:rPr lang="en-US" sz="1200" i="1" kern="1200" noProof="0" dirty="0" smtClean="0">
                <a:solidFill>
                  <a:schemeClr val="tx1"/>
                </a:solidFill>
                <a:latin typeface="+mn-lt"/>
                <a:ea typeface="ＭＳ Ｐゴシック" charset="-128"/>
                <a:cs typeface="ＭＳ Ｐゴシック" charset="-128"/>
              </a:rPr>
              <a:t>The “</a:t>
            </a:r>
            <a:r>
              <a:rPr lang="en-US" sz="1200" i="1" kern="1200" noProof="0" dirty="0" err="1" smtClean="0">
                <a:solidFill>
                  <a:schemeClr val="tx1"/>
                </a:solidFill>
                <a:latin typeface="+mn-lt"/>
                <a:ea typeface="ＭＳ Ｐゴシック" charset="-128"/>
                <a:cs typeface="ＭＳ Ｐゴシック" charset="-128"/>
              </a:rPr>
              <a:t>subline</a:t>
            </a:r>
            <a:r>
              <a:rPr lang="en-US" sz="1200" i="1" kern="1200" noProof="0" dirty="0" smtClean="0">
                <a:solidFill>
                  <a:schemeClr val="tx1"/>
                </a:solidFill>
                <a:latin typeface="+mn-lt"/>
                <a:ea typeface="ＭＳ Ｐゴシック" charset="-128"/>
                <a:cs typeface="ＭＳ Ｐゴシック" charset="-128"/>
              </a:rPr>
              <a:t>” in the upper right hand box is for a one or two word anchor to the first key point.</a:t>
            </a:r>
            <a:br>
              <a:rPr lang="en-US" sz="1200" i="1" kern="1200" noProof="0" dirty="0" smtClean="0">
                <a:solidFill>
                  <a:schemeClr val="tx1"/>
                </a:solidFill>
                <a:latin typeface="+mn-lt"/>
                <a:ea typeface="ＭＳ Ｐゴシック" charset="-128"/>
                <a:cs typeface="ＭＳ Ｐゴシック" charset="-128"/>
              </a:rPr>
            </a:br>
            <a:r>
              <a:rPr lang="en-US" sz="1200" i="1" kern="1200" noProof="0" dirty="0" smtClean="0">
                <a:solidFill>
                  <a:schemeClr val="tx1"/>
                </a:solidFill>
                <a:latin typeface="+mn-lt"/>
                <a:ea typeface="ＭＳ Ｐゴシック" charset="-128"/>
                <a:cs typeface="ＭＳ Ｐゴシック" charset="-128"/>
              </a:rPr>
              <a:t>In my case, the </a:t>
            </a:r>
            <a:r>
              <a:rPr lang="en-US" sz="1200" i="1" kern="1200" noProof="0" dirty="0" err="1" smtClean="0">
                <a:solidFill>
                  <a:schemeClr val="tx1"/>
                </a:solidFill>
                <a:latin typeface="+mn-lt"/>
                <a:ea typeface="ＭＳ Ｐゴシック" charset="-128"/>
                <a:cs typeface="ＭＳ Ｐゴシック" charset="-128"/>
              </a:rPr>
              <a:t>subline</a:t>
            </a:r>
            <a:r>
              <a:rPr lang="en-US" sz="1200" i="1" kern="1200" noProof="0" dirty="0" smtClean="0">
                <a:solidFill>
                  <a:schemeClr val="tx1"/>
                </a:solidFill>
                <a:latin typeface="+mn-lt"/>
                <a:ea typeface="ＭＳ Ｐゴシック" charset="-128"/>
                <a:cs typeface="ＭＳ Ｐゴシック" charset="-128"/>
              </a:rPr>
              <a:t> for “People” is “Happiness” – it’s the people you surround yourself with in business who impact your happiness.</a:t>
            </a:r>
            <a:endParaRPr lang="en-US" sz="1200" kern="1200" noProof="0" dirty="0" smtClean="0">
              <a:solidFill>
                <a:schemeClr val="tx1"/>
              </a:solidFill>
              <a:latin typeface="+mn-lt"/>
              <a:ea typeface="ＭＳ Ｐゴシック" charset="-128"/>
              <a:cs typeface="ＭＳ Ｐゴシック" charset="-128"/>
            </a:endParaRPr>
          </a:p>
          <a:p>
            <a:pPr lvl="1"/>
            <a:r>
              <a:rPr lang="en-US" sz="1200" i="1" kern="1200" noProof="0" dirty="0" smtClean="0">
                <a:solidFill>
                  <a:schemeClr val="tx1"/>
                </a:solidFill>
                <a:latin typeface="+mn-lt"/>
                <a:ea typeface="ＭＳ Ｐゴシック" charset="-128"/>
                <a:cs typeface="ＭＳ Ｐゴシック" charset="-128"/>
              </a:rPr>
              <a:t>I’ll then carry the “box” in the upper right hand corner, color-coded to that section, to additional content slides in that section.</a:t>
            </a:r>
            <a:endParaRPr lang="en-US" sz="1200" kern="1200" noProof="0" dirty="0" smtClean="0">
              <a:solidFill>
                <a:schemeClr val="tx1"/>
              </a:solidFill>
              <a:latin typeface="+mn-lt"/>
              <a:ea typeface="ＭＳ Ｐゴシック" charset="-128"/>
              <a:cs typeface="ＭＳ Ｐゴシック" charset="-128"/>
            </a:endParaRPr>
          </a:p>
        </p:txBody>
      </p:sp>
      <p:sp>
        <p:nvSpPr>
          <p:cNvPr id="4" name="Slide Number Placeholder 3"/>
          <p:cNvSpPr>
            <a:spLocks noGrp="1"/>
          </p:cNvSpPr>
          <p:nvPr>
            <p:ph type="sldNum" sz="quarter" idx="10"/>
          </p:nvPr>
        </p:nvSpPr>
        <p:spPr/>
        <p:txBody>
          <a:bodyPr/>
          <a:lstStyle/>
          <a:p>
            <a:fld id="{B36BCB27-A446-4242-994B-61F6F8572BA8}" type="slidenum">
              <a:rPr lang="en-US" smtClean="0"/>
              <a:pPr/>
              <a:t>10</a:t>
            </a:fld>
            <a:endParaRPr lang="en-US"/>
          </a:p>
        </p:txBody>
      </p:sp>
    </p:spTree>
    <p:extLst>
      <p:ext uri="{BB962C8B-B14F-4D97-AF65-F5344CB8AC3E}">
        <p14:creationId xmlns:p14="http://schemas.microsoft.com/office/powerpoint/2010/main" val="1422344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noProof="0" dirty="0" smtClean="0">
                <a:solidFill>
                  <a:schemeClr val="tx1"/>
                </a:solidFill>
                <a:latin typeface="+mn-lt"/>
                <a:ea typeface="ＭＳ Ｐゴシック" charset="-128"/>
                <a:cs typeface="ＭＳ Ｐゴシック" charset="-128"/>
              </a:rPr>
              <a:t>Going into detail</a:t>
            </a:r>
            <a:endParaRPr lang="en-US" sz="1200" kern="1200" noProof="0" dirty="0" smtClean="0">
              <a:solidFill>
                <a:schemeClr val="tx1"/>
              </a:solidFill>
              <a:latin typeface="+mn-lt"/>
              <a:ea typeface="ＭＳ Ｐゴシック" charset="-128"/>
              <a:cs typeface="ＭＳ Ｐゴシック" charset="-128"/>
            </a:endParaRPr>
          </a:p>
          <a:p>
            <a:r>
              <a:rPr lang="en-US" sz="1200" b="0" kern="1200" noProof="0" dirty="0" smtClean="0">
                <a:solidFill>
                  <a:schemeClr val="tx1"/>
                </a:solidFill>
                <a:latin typeface="+mn-lt"/>
                <a:ea typeface="ＭＳ Ｐゴシック" charset="-128"/>
                <a:cs typeface="ＭＳ Ｐゴシック" charset="-128"/>
              </a:rPr>
              <a:t>Each key point is anchored with a question. I find posing a question to the audience relative to each key point engages them to proactively think and apply the ideas to their own situation vs. just listen to what I have to say.  </a:t>
            </a:r>
          </a:p>
          <a:p>
            <a:r>
              <a:rPr lang="en-US" sz="1200" kern="1200" noProof="0" dirty="0" smtClean="0">
                <a:solidFill>
                  <a:schemeClr val="tx1"/>
                </a:solidFill>
                <a:latin typeface="+mn-lt"/>
                <a:ea typeface="ＭＳ Ｐゴシック" charset="-128"/>
                <a:cs typeface="ＭＳ Ｐゴシック" charset="-128"/>
              </a:rPr>
              <a:t> </a:t>
            </a:r>
          </a:p>
          <a:p>
            <a:r>
              <a:rPr lang="en-US" sz="1200" b="1" kern="1200" noProof="0" dirty="0" smtClean="0">
                <a:solidFill>
                  <a:schemeClr val="tx1"/>
                </a:solidFill>
                <a:latin typeface="+mn-lt"/>
                <a:ea typeface="ＭＳ Ｐゴシック" charset="-128"/>
                <a:cs typeface="ＭＳ Ｐゴシック" charset="-128"/>
              </a:rPr>
              <a:t>Slide Notes:</a:t>
            </a:r>
            <a:endParaRPr lang="en-US" sz="1200" kern="1200" noProof="0" dirty="0" smtClean="0">
              <a:solidFill>
                <a:schemeClr val="tx1"/>
              </a:solidFill>
              <a:latin typeface="+mn-lt"/>
              <a:ea typeface="ＭＳ Ｐゴシック" charset="-128"/>
              <a:cs typeface="ＭＳ Ｐゴシック" charset="-128"/>
            </a:endParaRPr>
          </a:p>
          <a:p>
            <a:pPr lvl="1"/>
            <a:r>
              <a:rPr lang="en-US" sz="1200" i="1" kern="1200" noProof="0" dirty="0" smtClean="0">
                <a:solidFill>
                  <a:schemeClr val="tx1"/>
                </a:solidFill>
                <a:latin typeface="+mn-lt"/>
                <a:ea typeface="ＭＳ Ｐゴシック" charset="-128"/>
                <a:cs typeface="ＭＳ Ｐゴシック" charset="-128"/>
              </a:rPr>
              <a:t>Place the title of the first key point where it says “People” and also in the box in the upper right.</a:t>
            </a:r>
            <a:br>
              <a:rPr lang="en-US" sz="1200" i="1" kern="1200" noProof="0" dirty="0" smtClean="0">
                <a:solidFill>
                  <a:schemeClr val="tx1"/>
                </a:solidFill>
                <a:latin typeface="+mn-lt"/>
                <a:ea typeface="ＭＳ Ｐゴシック" charset="-128"/>
                <a:cs typeface="ＭＳ Ｐゴシック" charset="-128"/>
              </a:rPr>
            </a:br>
            <a:r>
              <a:rPr lang="en-US" sz="1200" i="1" kern="1200" noProof="0" dirty="0" smtClean="0">
                <a:solidFill>
                  <a:schemeClr val="tx1"/>
                </a:solidFill>
                <a:latin typeface="+mn-lt"/>
                <a:ea typeface="ＭＳ Ｐゴシック" charset="-128"/>
                <a:cs typeface="ＭＳ Ｐゴシック" charset="-128"/>
              </a:rPr>
              <a:t>This may seem redundant, but the repetition is important.  </a:t>
            </a:r>
            <a:endParaRPr lang="en-US" sz="1200" kern="1200" noProof="0" dirty="0" smtClean="0">
              <a:solidFill>
                <a:schemeClr val="tx1"/>
              </a:solidFill>
              <a:latin typeface="+mn-lt"/>
              <a:ea typeface="ＭＳ Ｐゴシック" charset="-128"/>
              <a:cs typeface="ＭＳ Ｐゴシック" charset="-128"/>
            </a:endParaRPr>
          </a:p>
          <a:p>
            <a:pPr lvl="1"/>
            <a:r>
              <a:rPr lang="en-US" sz="1200" i="1" kern="1200" noProof="0" dirty="0" smtClean="0">
                <a:solidFill>
                  <a:schemeClr val="tx1"/>
                </a:solidFill>
                <a:latin typeface="+mn-lt"/>
                <a:ea typeface="ＭＳ Ｐゴシック" charset="-128"/>
                <a:cs typeface="ＭＳ Ｐゴシック" charset="-128"/>
              </a:rPr>
              <a:t>The “</a:t>
            </a:r>
            <a:r>
              <a:rPr lang="en-US" sz="1200" i="1" kern="1200" noProof="0" dirty="0" err="1" smtClean="0">
                <a:solidFill>
                  <a:schemeClr val="tx1"/>
                </a:solidFill>
                <a:latin typeface="+mn-lt"/>
                <a:ea typeface="ＭＳ Ｐゴシック" charset="-128"/>
                <a:cs typeface="ＭＳ Ｐゴシック" charset="-128"/>
              </a:rPr>
              <a:t>subline</a:t>
            </a:r>
            <a:r>
              <a:rPr lang="en-US" sz="1200" i="1" kern="1200" noProof="0" dirty="0" smtClean="0">
                <a:solidFill>
                  <a:schemeClr val="tx1"/>
                </a:solidFill>
                <a:latin typeface="+mn-lt"/>
                <a:ea typeface="ＭＳ Ｐゴシック" charset="-128"/>
                <a:cs typeface="ＭＳ Ｐゴシック" charset="-128"/>
              </a:rPr>
              <a:t>” in the upper right hand box is for a one or two word anchor to the first key point.</a:t>
            </a:r>
            <a:br>
              <a:rPr lang="en-US" sz="1200" i="1" kern="1200" noProof="0" dirty="0" smtClean="0">
                <a:solidFill>
                  <a:schemeClr val="tx1"/>
                </a:solidFill>
                <a:latin typeface="+mn-lt"/>
                <a:ea typeface="ＭＳ Ｐゴシック" charset="-128"/>
                <a:cs typeface="ＭＳ Ｐゴシック" charset="-128"/>
              </a:rPr>
            </a:br>
            <a:r>
              <a:rPr lang="en-US" sz="1200" i="1" kern="1200" noProof="0" dirty="0" smtClean="0">
                <a:solidFill>
                  <a:schemeClr val="tx1"/>
                </a:solidFill>
                <a:latin typeface="+mn-lt"/>
                <a:ea typeface="ＭＳ Ｐゴシック" charset="-128"/>
                <a:cs typeface="ＭＳ Ｐゴシック" charset="-128"/>
              </a:rPr>
              <a:t>In my case, the </a:t>
            </a:r>
            <a:r>
              <a:rPr lang="en-US" sz="1200" i="1" kern="1200" noProof="0" dirty="0" err="1" smtClean="0">
                <a:solidFill>
                  <a:schemeClr val="tx1"/>
                </a:solidFill>
                <a:latin typeface="+mn-lt"/>
                <a:ea typeface="ＭＳ Ｐゴシック" charset="-128"/>
                <a:cs typeface="ＭＳ Ｐゴシック" charset="-128"/>
              </a:rPr>
              <a:t>subline</a:t>
            </a:r>
            <a:r>
              <a:rPr lang="en-US" sz="1200" i="1" kern="1200" noProof="0" dirty="0" smtClean="0">
                <a:solidFill>
                  <a:schemeClr val="tx1"/>
                </a:solidFill>
                <a:latin typeface="+mn-lt"/>
                <a:ea typeface="ＭＳ Ｐゴシック" charset="-128"/>
                <a:cs typeface="ＭＳ Ｐゴシック" charset="-128"/>
              </a:rPr>
              <a:t> for “People” is “Happiness” – it’s the people you surround yourself with in business who impact your happiness.</a:t>
            </a:r>
            <a:endParaRPr lang="en-US" sz="1200" kern="1200" noProof="0" dirty="0" smtClean="0">
              <a:solidFill>
                <a:schemeClr val="tx1"/>
              </a:solidFill>
              <a:latin typeface="+mn-lt"/>
              <a:ea typeface="ＭＳ Ｐゴシック" charset="-128"/>
              <a:cs typeface="ＭＳ Ｐゴシック" charset="-128"/>
            </a:endParaRPr>
          </a:p>
          <a:p>
            <a:pPr lvl="1"/>
            <a:r>
              <a:rPr lang="en-US" sz="1200" i="1" kern="1200" noProof="0" dirty="0" smtClean="0">
                <a:solidFill>
                  <a:schemeClr val="tx1"/>
                </a:solidFill>
                <a:latin typeface="+mn-lt"/>
                <a:ea typeface="ＭＳ Ｐゴシック" charset="-128"/>
                <a:cs typeface="ＭＳ Ｐゴシック" charset="-128"/>
              </a:rPr>
              <a:t>I’ll then carry the “box” in the upper right hand corner, color-coded to that section, to additional content slides in that section.</a:t>
            </a:r>
            <a:endParaRPr lang="en-US" sz="1200" kern="1200" noProof="0" dirty="0" smtClean="0">
              <a:solidFill>
                <a:schemeClr val="tx1"/>
              </a:solidFill>
              <a:latin typeface="+mn-lt"/>
              <a:ea typeface="ＭＳ Ｐゴシック" charset="-128"/>
              <a:cs typeface="ＭＳ Ｐゴシック" charset="-128"/>
            </a:endParaRPr>
          </a:p>
        </p:txBody>
      </p:sp>
      <p:sp>
        <p:nvSpPr>
          <p:cNvPr id="4" name="Slide Number Placeholder 3"/>
          <p:cNvSpPr>
            <a:spLocks noGrp="1"/>
          </p:cNvSpPr>
          <p:nvPr>
            <p:ph type="sldNum" sz="quarter" idx="10"/>
          </p:nvPr>
        </p:nvSpPr>
        <p:spPr/>
        <p:txBody>
          <a:bodyPr/>
          <a:lstStyle/>
          <a:p>
            <a:fld id="{B36BCB27-A446-4242-994B-61F6F8572BA8}" type="slidenum">
              <a:rPr lang="en-US" smtClean="0"/>
              <a:pPr/>
              <a:t>11</a:t>
            </a:fld>
            <a:endParaRPr lang="en-US"/>
          </a:p>
        </p:txBody>
      </p:sp>
    </p:spTree>
    <p:extLst>
      <p:ext uri="{BB962C8B-B14F-4D97-AF65-F5344CB8AC3E}">
        <p14:creationId xmlns:p14="http://schemas.microsoft.com/office/powerpoint/2010/main" val="1422344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0" kern="1200" noProof="0" dirty="0" smtClean="0">
                <a:solidFill>
                  <a:schemeClr val="tx1"/>
                </a:solidFill>
                <a:latin typeface="+mn-lt"/>
                <a:ea typeface="ＭＳ Ｐゴシック" charset="-128"/>
                <a:cs typeface="ＭＳ Ｐゴシック" charset="-128"/>
              </a:rPr>
              <a:t>Again I put only the key concept on screen and then talk about it.</a:t>
            </a:r>
          </a:p>
          <a:p>
            <a:r>
              <a:rPr lang="en-US" sz="1200" kern="1200" noProof="0" dirty="0" smtClean="0">
                <a:solidFill>
                  <a:schemeClr val="tx1"/>
                </a:solidFill>
                <a:latin typeface="+mn-lt"/>
                <a:ea typeface="ＭＳ Ｐゴシック" charset="-128"/>
                <a:cs typeface="ＭＳ Ｐゴシック" charset="-128"/>
              </a:rPr>
              <a:t> </a:t>
            </a:r>
          </a:p>
          <a:p>
            <a:r>
              <a:rPr lang="en-US" sz="1200" b="1" kern="1200" noProof="0" dirty="0" smtClean="0">
                <a:solidFill>
                  <a:schemeClr val="tx1"/>
                </a:solidFill>
                <a:latin typeface="+mn-lt"/>
                <a:ea typeface="ＭＳ Ｐゴシック" charset="-128"/>
                <a:cs typeface="ＭＳ Ｐゴシック" charset="-128"/>
              </a:rPr>
              <a:t>Slide Note:</a:t>
            </a:r>
            <a:endParaRPr lang="en-US" sz="1200" kern="1200" noProof="0" dirty="0" smtClean="0">
              <a:solidFill>
                <a:schemeClr val="tx1"/>
              </a:solidFill>
              <a:latin typeface="+mn-lt"/>
              <a:ea typeface="ＭＳ Ｐゴシック" charset="-128"/>
              <a:cs typeface="ＭＳ Ｐゴシック" charset="-128"/>
            </a:endParaRPr>
          </a:p>
          <a:p>
            <a:pPr lvl="1"/>
            <a:r>
              <a:rPr lang="en-US" sz="1200" i="1" kern="1200" noProof="0" dirty="0" smtClean="0">
                <a:solidFill>
                  <a:schemeClr val="tx1"/>
                </a:solidFill>
                <a:latin typeface="+mn-lt"/>
                <a:ea typeface="ＭＳ Ｐゴシック" charset="-128"/>
                <a:cs typeface="ＭＳ Ｐゴシック" charset="-128"/>
              </a:rPr>
              <a:t>This slide illustrates the alignment with a new topic using color. Note that it uses a color-coded</a:t>
            </a:r>
            <a:r>
              <a:rPr lang="en-US" sz="1200" i="1" kern="1200" baseline="0" noProof="0" dirty="0" smtClean="0">
                <a:solidFill>
                  <a:schemeClr val="tx1"/>
                </a:solidFill>
                <a:latin typeface="+mn-lt"/>
                <a:ea typeface="ＭＳ Ｐゴシック" charset="-128"/>
                <a:cs typeface="ＭＳ Ｐゴシック" charset="-128"/>
              </a:rPr>
              <a:t> Section Header layout.</a:t>
            </a:r>
            <a:endParaRPr lang="en-US" sz="1200" i="1" kern="1200" noProof="0" dirty="0" smtClean="0">
              <a:solidFill>
                <a:schemeClr val="tx1"/>
              </a:solidFill>
              <a:latin typeface="+mn-lt"/>
              <a:ea typeface="ＭＳ Ｐゴシック" charset="-128"/>
              <a:cs typeface="ＭＳ Ｐゴシック" charset="-128"/>
            </a:endParaRPr>
          </a:p>
          <a:p>
            <a:endParaRPr lang="en-US" noProof="0" dirty="0"/>
          </a:p>
        </p:txBody>
      </p:sp>
      <p:sp>
        <p:nvSpPr>
          <p:cNvPr id="4" name="Slide Number Placeholder 3"/>
          <p:cNvSpPr>
            <a:spLocks noGrp="1"/>
          </p:cNvSpPr>
          <p:nvPr>
            <p:ph type="sldNum" sz="quarter" idx="10"/>
          </p:nvPr>
        </p:nvSpPr>
        <p:spPr/>
        <p:txBody>
          <a:bodyPr/>
          <a:lstStyle/>
          <a:p>
            <a:fld id="{B36BCB27-A446-4242-994B-61F6F8572BA8}" type="slidenum">
              <a:rPr lang="en-US" smtClean="0"/>
              <a:pPr/>
              <a:t>12</a:t>
            </a:fld>
            <a:endParaRPr lang="en-US"/>
          </a:p>
        </p:txBody>
      </p:sp>
    </p:spTree>
    <p:extLst>
      <p:ext uri="{BB962C8B-B14F-4D97-AF65-F5344CB8AC3E}">
        <p14:creationId xmlns:p14="http://schemas.microsoft.com/office/powerpoint/2010/main" val="37562841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0" kern="1200" noProof="0" dirty="0" smtClean="0">
                <a:solidFill>
                  <a:schemeClr val="tx1"/>
                </a:solidFill>
                <a:latin typeface="+mn-lt"/>
                <a:ea typeface="ＭＳ Ｐゴシック" charset="-128"/>
                <a:cs typeface="ＭＳ Ｐゴシック" charset="-128"/>
              </a:rPr>
              <a:t>Again I put only the key concept on screen and then talk about it.</a:t>
            </a:r>
          </a:p>
          <a:p>
            <a:r>
              <a:rPr lang="en-US" sz="1200" kern="1200" noProof="0" dirty="0" smtClean="0">
                <a:solidFill>
                  <a:schemeClr val="tx1"/>
                </a:solidFill>
                <a:latin typeface="+mn-lt"/>
                <a:ea typeface="ＭＳ Ｐゴシック" charset="-128"/>
                <a:cs typeface="ＭＳ Ｐゴシック" charset="-128"/>
              </a:rPr>
              <a:t> </a:t>
            </a:r>
          </a:p>
          <a:p>
            <a:r>
              <a:rPr lang="en-US" sz="1200" b="1" kern="1200" noProof="0" dirty="0" smtClean="0">
                <a:solidFill>
                  <a:schemeClr val="tx1"/>
                </a:solidFill>
                <a:latin typeface="+mn-lt"/>
                <a:ea typeface="ＭＳ Ｐゴシック" charset="-128"/>
                <a:cs typeface="ＭＳ Ｐゴシック" charset="-128"/>
              </a:rPr>
              <a:t>Slide Note:</a:t>
            </a:r>
            <a:endParaRPr lang="en-US" sz="1200" kern="1200" noProof="0" dirty="0" smtClean="0">
              <a:solidFill>
                <a:schemeClr val="tx1"/>
              </a:solidFill>
              <a:latin typeface="+mn-lt"/>
              <a:ea typeface="ＭＳ Ｐゴシック" charset="-128"/>
              <a:cs typeface="ＭＳ Ｐゴシック" charset="-128"/>
            </a:endParaRPr>
          </a:p>
          <a:p>
            <a:pPr lvl="1"/>
            <a:r>
              <a:rPr lang="en-US" sz="1200" i="1" kern="1200" noProof="0" dirty="0" smtClean="0">
                <a:solidFill>
                  <a:schemeClr val="tx1"/>
                </a:solidFill>
                <a:latin typeface="+mn-lt"/>
                <a:ea typeface="ＭＳ Ｐゴシック" charset="-128"/>
                <a:cs typeface="ＭＳ Ｐゴシック" charset="-128"/>
              </a:rPr>
              <a:t>This slide illustrates the alignment with a new topic using color. Note that it uses a color-coded</a:t>
            </a:r>
            <a:r>
              <a:rPr lang="en-US" sz="1200" i="1" kern="1200" baseline="0" noProof="0" dirty="0" smtClean="0">
                <a:solidFill>
                  <a:schemeClr val="tx1"/>
                </a:solidFill>
                <a:latin typeface="+mn-lt"/>
                <a:ea typeface="ＭＳ Ｐゴシック" charset="-128"/>
                <a:cs typeface="ＭＳ Ｐゴシック" charset="-128"/>
              </a:rPr>
              <a:t> Section Header layout.</a:t>
            </a:r>
            <a:endParaRPr lang="en-US" sz="1200" i="1" kern="1200" noProof="0" dirty="0" smtClean="0">
              <a:solidFill>
                <a:schemeClr val="tx1"/>
              </a:solidFill>
              <a:latin typeface="+mn-lt"/>
              <a:ea typeface="ＭＳ Ｐゴシック" charset="-128"/>
              <a:cs typeface="ＭＳ Ｐゴシック" charset="-128"/>
            </a:endParaRPr>
          </a:p>
          <a:p>
            <a:endParaRPr lang="en-US" noProof="0" dirty="0"/>
          </a:p>
        </p:txBody>
      </p:sp>
      <p:sp>
        <p:nvSpPr>
          <p:cNvPr id="4" name="Slide Number Placeholder 3"/>
          <p:cNvSpPr>
            <a:spLocks noGrp="1"/>
          </p:cNvSpPr>
          <p:nvPr>
            <p:ph type="sldNum" sz="quarter" idx="10"/>
          </p:nvPr>
        </p:nvSpPr>
        <p:spPr/>
        <p:txBody>
          <a:bodyPr/>
          <a:lstStyle/>
          <a:p>
            <a:fld id="{B36BCB27-A446-4242-994B-61F6F8572BA8}" type="slidenum">
              <a:rPr lang="en-US" smtClean="0"/>
              <a:pPr/>
              <a:t>13</a:t>
            </a:fld>
            <a:endParaRPr lang="en-US"/>
          </a:p>
        </p:txBody>
      </p:sp>
    </p:spTree>
    <p:extLst>
      <p:ext uri="{BB962C8B-B14F-4D97-AF65-F5344CB8AC3E}">
        <p14:creationId xmlns:p14="http://schemas.microsoft.com/office/powerpoint/2010/main" val="37562841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noProof="0" dirty="0" smtClean="0">
                <a:ea typeface="ＭＳ Ｐゴシック" pitchFamily="26" charset="-128"/>
                <a:cs typeface="ＭＳ Ｐゴシック" pitchFamily="26" charset="-128"/>
              </a:rPr>
              <a:t>Key Points</a:t>
            </a:r>
          </a:p>
          <a:p>
            <a:r>
              <a:rPr lang="en-US" sz="1200" kern="1200" dirty="0" smtClean="0">
                <a:solidFill>
                  <a:schemeClr val="tx1"/>
                </a:solidFill>
                <a:latin typeface="+mn-lt"/>
                <a:ea typeface="ＭＳ Ｐゴシック" charset="-128"/>
                <a:cs typeface="ＭＳ Ｐゴシック" charset="-128"/>
              </a:rPr>
              <a:t>For certain key points, I’ll simply place a few words on a slide without any other visuals,</a:t>
            </a:r>
            <a:r>
              <a:rPr lang="en-US" sz="1200"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especially when I can’t find an appropriate picture and I want the words to linger in the minds of my audience.</a:t>
            </a:r>
            <a:br>
              <a:rPr lang="en-US" sz="1200" kern="1200" dirty="0" smtClean="0">
                <a:solidFill>
                  <a:schemeClr val="tx1"/>
                </a:solidFill>
                <a:latin typeface="+mn-lt"/>
                <a:ea typeface="ＭＳ Ｐゴシック" charset="-128"/>
                <a:cs typeface="ＭＳ Ｐゴシック" charset="-128"/>
              </a:rPr>
            </a:br>
            <a:r>
              <a:rPr lang="en-US" sz="1200" kern="1200" dirty="0" smtClean="0">
                <a:solidFill>
                  <a:schemeClr val="tx1"/>
                </a:solidFill>
                <a:latin typeface="+mn-lt"/>
                <a:ea typeface="ＭＳ Ｐゴシック" charset="-128"/>
                <a:cs typeface="ＭＳ Ｐゴシック" charset="-128"/>
              </a:rPr>
              <a:t>Again, I’ll always tell a story that brings the key point alive for the audience while I keep the words on the screen, effectively </a:t>
            </a:r>
            <a:r>
              <a:rPr lang="en-US" sz="1200" i="0" kern="1200" dirty="0" smtClean="0">
                <a:solidFill>
                  <a:schemeClr val="tx1"/>
                </a:solidFill>
                <a:latin typeface="+mn-lt"/>
                <a:ea typeface="ＭＳ Ｐゴシック" charset="-128"/>
                <a:cs typeface="ＭＳ Ｐゴシック" charset="-128"/>
              </a:rPr>
              <a:t>“</a:t>
            </a:r>
            <a:r>
              <a:rPr lang="en-US" sz="1200" kern="1200" dirty="0" smtClean="0">
                <a:solidFill>
                  <a:schemeClr val="tx1"/>
                </a:solidFill>
                <a:latin typeface="+mn-lt"/>
                <a:ea typeface="ＭＳ Ｐゴシック" charset="-128"/>
                <a:cs typeface="ＭＳ Ｐゴシック" charset="-128"/>
              </a:rPr>
              <a:t>burning“ an image in their mind.</a:t>
            </a:r>
          </a:p>
        </p:txBody>
      </p:sp>
      <p:sp>
        <p:nvSpPr>
          <p:cNvPr id="4" name="Slide Number Placeholder 3"/>
          <p:cNvSpPr>
            <a:spLocks noGrp="1"/>
          </p:cNvSpPr>
          <p:nvPr>
            <p:ph type="sldNum" sz="quarter" idx="10"/>
          </p:nvPr>
        </p:nvSpPr>
        <p:spPr/>
        <p:txBody>
          <a:bodyPr/>
          <a:lstStyle/>
          <a:p>
            <a:fld id="{B36BCB27-A446-4242-994B-61F6F8572BA8}" type="slidenum">
              <a:rPr lang="en-US" smtClean="0"/>
              <a:pPr/>
              <a:t>14</a:t>
            </a:fld>
            <a:endParaRPr lang="en-US"/>
          </a:p>
        </p:txBody>
      </p:sp>
    </p:spTree>
    <p:extLst>
      <p:ext uri="{BB962C8B-B14F-4D97-AF65-F5344CB8AC3E}">
        <p14:creationId xmlns:p14="http://schemas.microsoft.com/office/powerpoint/2010/main" val="39449744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noProof="0" dirty="0" smtClean="0">
                <a:solidFill>
                  <a:schemeClr val="tx1"/>
                </a:solidFill>
                <a:latin typeface="+mn-lt"/>
                <a:ea typeface="ＭＳ Ｐゴシック" charset="-128"/>
                <a:cs typeface="ＭＳ Ｐゴシック" charset="-128"/>
              </a:rPr>
              <a:t>“Tell them what you’re going to tell them” </a:t>
            </a:r>
          </a:p>
          <a:p>
            <a:r>
              <a:rPr lang="en-US" sz="1200" b="0" kern="1200" noProof="0" dirty="0" smtClean="0">
                <a:solidFill>
                  <a:schemeClr val="tx1"/>
                </a:solidFill>
                <a:latin typeface="+mn-lt"/>
                <a:ea typeface="ＭＳ Ｐゴシック" charset="-128"/>
                <a:cs typeface="ＭＳ Ｐゴシック" charset="-128"/>
              </a:rPr>
              <a:t>Once I paint them a picture of the success they’ll achieve, using the opening story and slide, I next outline no more than 3 to 5 key </a:t>
            </a:r>
            <a:r>
              <a:rPr lang="en-US" sz="1200" b="0" i="0" kern="1200" noProof="0" dirty="0" smtClean="0">
                <a:solidFill>
                  <a:schemeClr val="tx1"/>
                </a:solidFill>
                <a:latin typeface="+mn-lt"/>
                <a:ea typeface="ＭＳ Ｐゴシック" charset="-128"/>
                <a:cs typeface="ＭＳ Ｐゴシック" charset="-128"/>
              </a:rPr>
              <a:t>“</a:t>
            </a:r>
            <a:r>
              <a:rPr lang="en-US" sz="1200" b="0" kern="1200" noProof="0" dirty="0" smtClean="0">
                <a:solidFill>
                  <a:schemeClr val="tx1"/>
                </a:solidFill>
                <a:latin typeface="+mn-lt"/>
                <a:ea typeface="ＭＳ Ｐゴシック" charset="-128"/>
                <a:cs typeface="ＭＳ Ｐゴシック" charset="-128"/>
              </a:rPr>
              <a:t>how </a:t>
            </a:r>
            <a:r>
              <a:rPr lang="en-US" sz="1200" b="0" kern="1200" noProof="0" dirty="0" err="1" smtClean="0">
                <a:solidFill>
                  <a:schemeClr val="tx1"/>
                </a:solidFill>
                <a:latin typeface="+mn-lt"/>
                <a:ea typeface="ＭＳ Ｐゴシック" charset="-128"/>
                <a:cs typeface="ＭＳ Ｐゴシック" charset="-128"/>
              </a:rPr>
              <a:t>to’s</a:t>
            </a:r>
            <a:r>
              <a:rPr lang="en-US" sz="1200" b="0" kern="1200" noProof="0" dirty="0" smtClean="0">
                <a:solidFill>
                  <a:schemeClr val="tx1"/>
                </a:solidFill>
                <a:latin typeface="+mn-lt"/>
                <a:ea typeface="ＭＳ Ｐゴシック" charset="-128"/>
                <a:cs typeface="ＭＳ Ｐゴシック" charset="-128"/>
              </a:rPr>
              <a:t>” for achieving this success, color-coded to each upcoming section of the presentation.  </a:t>
            </a:r>
          </a:p>
          <a:p>
            <a:r>
              <a:rPr lang="en-US" sz="1200" b="0" kern="1200" noProof="0" dirty="0" smtClean="0">
                <a:solidFill>
                  <a:schemeClr val="tx1"/>
                </a:solidFill>
                <a:latin typeface="+mn-lt"/>
                <a:ea typeface="ＭＳ Ｐゴシック" charset="-128"/>
                <a:cs typeface="ＭＳ Ｐゴシック" charset="-128"/>
              </a:rPr>
              <a:t> </a:t>
            </a:r>
          </a:p>
          <a:p>
            <a:r>
              <a:rPr lang="en-US" sz="1200" b="0" kern="1200" noProof="0" dirty="0" smtClean="0">
                <a:solidFill>
                  <a:schemeClr val="tx1"/>
                </a:solidFill>
                <a:latin typeface="+mn-lt"/>
                <a:ea typeface="ＭＳ Ｐゴシック" charset="-128"/>
                <a:cs typeface="ＭＳ Ｐゴシック" charset="-128"/>
              </a:rPr>
              <a:t>For growing companies I have them focus on four key decisions they must get right: People, Strategy, Execution, and Cash.</a:t>
            </a:r>
            <a:br>
              <a:rPr lang="en-US" sz="1200" b="0" kern="1200" noProof="0" dirty="0" smtClean="0">
                <a:solidFill>
                  <a:schemeClr val="tx1"/>
                </a:solidFill>
                <a:latin typeface="+mn-lt"/>
                <a:ea typeface="ＭＳ Ｐゴシック" charset="-128"/>
                <a:cs typeface="ＭＳ Ｐゴシック" charset="-128"/>
              </a:rPr>
            </a:br>
            <a:r>
              <a:rPr lang="en-US" sz="1200" b="0" kern="1200" noProof="0" dirty="0" smtClean="0">
                <a:solidFill>
                  <a:schemeClr val="tx1"/>
                </a:solidFill>
                <a:latin typeface="+mn-lt"/>
                <a:ea typeface="ＭＳ Ｐゴシック" charset="-128"/>
                <a:cs typeface="ＭＳ Ｐゴシック" charset="-128"/>
              </a:rPr>
              <a:t>These four words are placed one per color-coded box.  And I’ll share a growth company example for each key point.</a:t>
            </a:r>
            <a:r>
              <a:rPr lang="en-US" b="0" noProof="0" dirty="0" smtClean="0"/>
              <a:t> </a:t>
            </a:r>
            <a:endParaRPr lang="en-US" b="0" noProof="0" dirty="0" smtClean="0">
              <a:ea typeface="ＭＳ Ｐゴシック" pitchFamily="26" charset="-128"/>
              <a:cs typeface="ＭＳ Ｐゴシック" pitchFamily="26" charset="-128"/>
            </a:endParaRPr>
          </a:p>
        </p:txBody>
      </p:sp>
      <p:sp>
        <p:nvSpPr>
          <p:cNvPr id="4" name="Slide Number Placeholder 3"/>
          <p:cNvSpPr>
            <a:spLocks noGrp="1"/>
          </p:cNvSpPr>
          <p:nvPr>
            <p:ph type="sldNum" sz="quarter" idx="10"/>
          </p:nvPr>
        </p:nvSpPr>
        <p:spPr/>
        <p:txBody>
          <a:bodyPr/>
          <a:lstStyle/>
          <a:p>
            <a:fld id="{B36BCB27-A446-4242-994B-61F6F8572BA8}" type="slidenum">
              <a:rPr lang="en-US" smtClean="0"/>
              <a:pPr/>
              <a:t>2</a:t>
            </a:fld>
            <a:endParaRPr lang="en-US"/>
          </a:p>
        </p:txBody>
      </p:sp>
    </p:spTree>
    <p:extLst>
      <p:ext uri="{BB962C8B-B14F-4D97-AF65-F5344CB8AC3E}">
        <p14:creationId xmlns:p14="http://schemas.microsoft.com/office/powerpoint/2010/main" val="25400970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noProof="0" dirty="0" smtClean="0">
                <a:solidFill>
                  <a:schemeClr val="tx1"/>
                </a:solidFill>
                <a:latin typeface="+mn-lt"/>
                <a:ea typeface="ＭＳ Ｐゴシック" charset="-128"/>
                <a:cs typeface="ＭＳ Ｐゴシック" charset="-128"/>
              </a:rPr>
              <a:t>Going into detail</a:t>
            </a:r>
            <a:endParaRPr lang="en-US" sz="1200" kern="1200" noProof="0" dirty="0" smtClean="0">
              <a:solidFill>
                <a:schemeClr val="tx1"/>
              </a:solidFill>
              <a:latin typeface="+mn-lt"/>
              <a:ea typeface="ＭＳ Ｐゴシック" charset="-128"/>
              <a:cs typeface="ＭＳ Ｐゴシック" charset="-128"/>
            </a:endParaRPr>
          </a:p>
          <a:p>
            <a:r>
              <a:rPr lang="en-US" sz="1200" b="0" kern="1200" noProof="0" dirty="0" smtClean="0">
                <a:solidFill>
                  <a:schemeClr val="tx1"/>
                </a:solidFill>
                <a:latin typeface="+mn-lt"/>
                <a:ea typeface="ＭＳ Ｐゴシック" charset="-128"/>
                <a:cs typeface="ＭＳ Ｐゴシック" charset="-128"/>
              </a:rPr>
              <a:t>Each key point is anchored with a question. I find posing a question to the audience relative to each key point engages them to proactively think and apply the ideas to their own situation vs. just listen to what I have to say.  </a:t>
            </a:r>
          </a:p>
          <a:p>
            <a:r>
              <a:rPr lang="en-US" sz="1200" kern="1200" noProof="0" dirty="0" smtClean="0">
                <a:solidFill>
                  <a:schemeClr val="tx1"/>
                </a:solidFill>
                <a:latin typeface="+mn-lt"/>
                <a:ea typeface="ＭＳ Ｐゴシック" charset="-128"/>
                <a:cs typeface="ＭＳ Ｐゴシック" charset="-128"/>
              </a:rPr>
              <a:t> </a:t>
            </a:r>
          </a:p>
          <a:p>
            <a:r>
              <a:rPr lang="en-US" sz="1200" b="1" kern="1200" noProof="0" dirty="0" smtClean="0">
                <a:solidFill>
                  <a:schemeClr val="tx1"/>
                </a:solidFill>
                <a:latin typeface="+mn-lt"/>
                <a:ea typeface="ＭＳ Ｐゴシック" charset="-128"/>
                <a:cs typeface="ＭＳ Ｐゴシック" charset="-128"/>
              </a:rPr>
              <a:t>Slide Notes:</a:t>
            </a:r>
            <a:endParaRPr lang="en-US" sz="1200" kern="1200" noProof="0" dirty="0" smtClean="0">
              <a:solidFill>
                <a:schemeClr val="tx1"/>
              </a:solidFill>
              <a:latin typeface="+mn-lt"/>
              <a:ea typeface="ＭＳ Ｐゴシック" charset="-128"/>
              <a:cs typeface="ＭＳ Ｐゴシック" charset="-128"/>
            </a:endParaRPr>
          </a:p>
          <a:p>
            <a:pPr lvl="1"/>
            <a:r>
              <a:rPr lang="en-US" sz="1200" i="1" kern="1200" noProof="0" dirty="0" smtClean="0">
                <a:solidFill>
                  <a:schemeClr val="tx1"/>
                </a:solidFill>
                <a:latin typeface="+mn-lt"/>
                <a:ea typeface="ＭＳ Ｐゴシック" charset="-128"/>
                <a:cs typeface="ＭＳ Ｐゴシック" charset="-128"/>
              </a:rPr>
              <a:t>Place the title of the first key point where it says “People” and also in the box in the upper right.</a:t>
            </a:r>
            <a:br>
              <a:rPr lang="en-US" sz="1200" i="1" kern="1200" noProof="0" dirty="0" smtClean="0">
                <a:solidFill>
                  <a:schemeClr val="tx1"/>
                </a:solidFill>
                <a:latin typeface="+mn-lt"/>
                <a:ea typeface="ＭＳ Ｐゴシック" charset="-128"/>
                <a:cs typeface="ＭＳ Ｐゴシック" charset="-128"/>
              </a:rPr>
            </a:br>
            <a:r>
              <a:rPr lang="en-US" sz="1200" i="1" kern="1200" noProof="0" dirty="0" smtClean="0">
                <a:solidFill>
                  <a:schemeClr val="tx1"/>
                </a:solidFill>
                <a:latin typeface="+mn-lt"/>
                <a:ea typeface="ＭＳ Ｐゴシック" charset="-128"/>
                <a:cs typeface="ＭＳ Ｐゴシック" charset="-128"/>
              </a:rPr>
              <a:t>This may seem redundant, but the repetition is important.  </a:t>
            </a:r>
            <a:endParaRPr lang="en-US" sz="1200" kern="1200" noProof="0" dirty="0" smtClean="0">
              <a:solidFill>
                <a:schemeClr val="tx1"/>
              </a:solidFill>
              <a:latin typeface="+mn-lt"/>
              <a:ea typeface="ＭＳ Ｐゴシック" charset="-128"/>
              <a:cs typeface="ＭＳ Ｐゴシック" charset="-128"/>
            </a:endParaRPr>
          </a:p>
          <a:p>
            <a:pPr lvl="1"/>
            <a:r>
              <a:rPr lang="en-US" sz="1200" i="1" kern="1200" noProof="0" dirty="0" smtClean="0">
                <a:solidFill>
                  <a:schemeClr val="tx1"/>
                </a:solidFill>
                <a:latin typeface="+mn-lt"/>
                <a:ea typeface="ＭＳ Ｐゴシック" charset="-128"/>
                <a:cs typeface="ＭＳ Ｐゴシック" charset="-128"/>
              </a:rPr>
              <a:t>The “</a:t>
            </a:r>
            <a:r>
              <a:rPr lang="en-US" sz="1200" i="1" kern="1200" noProof="0" dirty="0" err="1" smtClean="0">
                <a:solidFill>
                  <a:schemeClr val="tx1"/>
                </a:solidFill>
                <a:latin typeface="+mn-lt"/>
                <a:ea typeface="ＭＳ Ｐゴシック" charset="-128"/>
                <a:cs typeface="ＭＳ Ｐゴシック" charset="-128"/>
              </a:rPr>
              <a:t>subline</a:t>
            </a:r>
            <a:r>
              <a:rPr lang="en-US" sz="1200" i="1" kern="1200" noProof="0" dirty="0" smtClean="0">
                <a:solidFill>
                  <a:schemeClr val="tx1"/>
                </a:solidFill>
                <a:latin typeface="+mn-lt"/>
                <a:ea typeface="ＭＳ Ｐゴシック" charset="-128"/>
                <a:cs typeface="ＭＳ Ｐゴシック" charset="-128"/>
              </a:rPr>
              <a:t>” in the upper right hand box is for a one or two word anchor to the first key point.</a:t>
            </a:r>
            <a:br>
              <a:rPr lang="en-US" sz="1200" i="1" kern="1200" noProof="0" dirty="0" smtClean="0">
                <a:solidFill>
                  <a:schemeClr val="tx1"/>
                </a:solidFill>
                <a:latin typeface="+mn-lt"/>
                <a:ea typeface="ＭＳ Ｐゴシック" charset="-128"/>
                <a:cs typeface="ＭＳ Ｐゴシック" charset="-128"/>
              </a:rPr>
            </a:br>
            <a:r>
              <a:rPr lang="en-US" sz="1200" i="1" kern="1200" noProof="0" dirty="0" smtClean="0">
                <a:solidFill>
                  <a:schemeClr val="tx1"/>
                </a:solidFill>
                <a:latin typeface="+mn-lt"/>
                <a:ea typeface="ＭＳ Ｐゴシック" charset="-128"/>
                <a:cs typeface="ＭＳ Ｐゴシック" charset="-128"/>
              </a:rPr>
              <a:t>In my case, the </a:t>
            </a:r>
            <a:r>
              <a:rPr lang="en-US" sz="1200" i="1" kern="1200" noProof="0" dirty="0" err="1" smtClean="0">
                <a:solidFill>
                  <a:schemeClr val="tx1"/>
                </a:solidFill>
                <a:latin typeface="+mn-lt"/>
                <a:ea typeface="ＭＳ Ｐゴシック" charset="-128"/>
                <a:cs typeface="ＭＳ Ｐゴシック" charset="-128"/>
              </a:rPr>
              <a:t>subline</a:t>
            </a:r>
            <a:r>
              <a:rPr lang="en-US" sz="1200" i="1" kern="1200" noProof="0" dirty="0" smtClean="0">
                <a:solidFill>
                  <a:schemeClr val="tx1"/>
                </a:solidFill>
                <a:latin typeface="+mn-lt"/>
                <a:ea typeface="ＭＳ Ｐゴシック" charset="-128"/>
                <a:cs typeface="ＭＳ Ｐゴシック" charset="-128"/>
              </a:rPr>
              <a:t> for “People” is “Happiness” – it’s the people you surround yourself with in business who impact your happiness.</a:t>
            </a:r>
            <a:endParaRPr lang="en-US" sz="1200" kern="1200" noProof="0" dirty="0" smtClean="0">
              <a:solidFill>
                <a:schemeClr val="tx1"/>
              </a:solidFill>
              <a:latin typeface="+mn-lt"/>
              <a:ea typeface="ＭＳ Ｐゴシック" charset="-128"/>
              <a:cs typeface="ＭＳ Ｐゴシック" charset="-128"/>
            </a:endParaRPr>
          </a:p>
          <a:p>
            <a:pPr lvl="1"/>
            <a:r>
              <a:rPr lang="en-US" sz="1200" i="1" kern="1200" noProof="0" dirty="0" smtClean="0">
                <a:solidFill>
                  <a:schemeClr val="tx1"/>
                </a:solidFill>
                <a:latin typeface="+mn-lt"/>
                <a:ea typeface="ＭＳ Ｐゴシック" charset="-128"/>
                <a:cs typeface="ＭＳ Ｐゴシック" charset="-128"/>
              </a:rPr>
              <a:t>I’ll then carry the “box” in the upper right hand corner, color-coded to that section, to additional content slides in that section.</a:t>
            </a:r>
            <a:endParaRPr lang="en-US" sz="1200" kern="1200" noProof="0" dirty="0" smtClean="0">
              <a:solidFill>
                <a:schemeClr val="tx1"/>
              </a:solidFill>
              <a:latin typeface="+mn-lt"/>
              <a:ea typeface="ＭＳ Ｐゴシック" charset="-128"/>
              <a:cs typeface="ＭＳ Ｐゴシック" charset="-128"/>
            </a:endParaRPr>
          </a:p>
        </p:txBody>
      </p:sp>
      <p:sp>
        <p:nvSpPr>
          <p:cNvPr id="4" name="Slide Number Placeholder 3"/>
          <p:cNvSpPr>
            <a:spLocks noGrp="1"/>
          </p:cNvSpPr>
          <p:nvPr>
            <p:ph type="sldNum" sz="quarter" idx="10"/>
          </p:nvPr>
        </p:nvSpPr>
        <p:spPr/>
        <p:txBody>
          <a:bodyPr/>
          <a:lstStyle/>
          <a:p>
            <a:fld id="{B36BCB27-A446-4242-994B-61F6F8572BA8}" type="slidenum">
              <a:rPr lang="en-US" smtClean="0"/>
              <a:pPr/>
              <a:t>3</a:t>
            </a:fld>
            <a:endParaRPr lang="en-US"/>
          </a:p>
        </p:txBody>
      </p:sp>
    </p:spTree>
    <p:extLst>
      <p:ext uri="{BB962C8B-B14F-4D97-AF65-F5344CB8AC3E}">
        <p14:creationId xmlns:p14="http://schemas.microsoft.com/office/powerpoint/2010/main" val="1422344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noProof="0" dirty="0" smtClean="0">
                <a:solidFill>
                  <a:schemeClr val="tx1"/>
                </a:solidFill>
                <a:latin typeface="+mn-lt"/>
                <a:ea typeface="ＭＳ Ｐゴシック" charset="-128"/>
                <a:cs typeface="ＭＳ Ｐゴシック" charset="-128"/>
              </a:rPr>
              <a:t>Image slides</a:t>
            </a:r>
            <a:endParaRPr lang="en-US" sz="1200" kern="1200" noProof="0" dirty="0" smtClean="0">
              <a:solidFill>
                <a:schemeClr val="tx1"/>
              </a:solidFill>
              <a:latin typeface="+mn-lt"/>
              <a:ea typeface="ＭＳ Ｐゴシック" charset="-128"/>
              <a:cs typeface="ＭＳ Ｐゴシック" charset="-128"/>
            </a:endParaRPr>
          </a:p>
          <a:p>
            <a:r>
              <a:rPr lang="en-US" sz="1200" i="0" kern="1200" dirty="0" smtClean="0">
                <a:solidFill>
                  <a:schemeClr val="tx1"/>
                </a:solidFill>
                <a:latin typeface="+mn-lt"/>
                <a:ea typeface="ＭＳ Ｐゴシック" charset="-128"/>
                <a:cs typeface="ＭＳ Ｐゴシック" charset="-128"/>
              </a:rPr>
              <a:t>Try to emphasize your concepts with pictures.  And I tend to use real pictures – pictures of the companies and executives that are the subjects of my stories.</a:t>
            </a:r>
            <a:br>
              <a:rPr lang="en-US" sz="1200" i="0" kern="1200" dirty="0" smtClean="0">
                <a:solidFill>
                  <a:schemeClr val="tx1"/>
                </a:solidFill>
                <a:latin typeface="+mn-lt"/>
                <a:ea typeface="ＭＳ Ｐゴシック" charset="-128"/>
                <a:cs typeface="ＭＳ Ｐゴシック" charset="-128"/>
              </a:rPr>
            </a:br>
            <a:r>
              <a:rPr lang="en-US" sz="1200" i="0" kern="1200" dirty="0" smtClean="0">
                <a:solidFill>
                  <a:schemeClr val="tx1"/>
                </a:solidFill>
                <a:latin typeface="+mn-lt"/>
                <a:ea typeface="ＭＳ Ｐゴシック" charset="-128"/>
                <a:cs typeface="ＭＳ Ｐゴシック" charset="-128"/>
              </a:rPr>
              <a:t>Or I’ll choose a picture that elicits an emotional response to a key point I’m making.  It’s important to touch a listener’s heart and head.  </a:t>
            </a:r>
          </a:p>
          <a:p>
            <a:r>
              <a:rPr lang="en-US" sz="1200" b="1" kern="1200" dirty="0" smtClean="0">
                <a:solidFill>
                  <a:schemeClr val="tx1"/>
                </a:solidFill>
                <a:latin typeface="+mn-lt"/>
                <a:ea typeface="ＭＳ Ｐゴシック" charset="-128"/>
                <a:cs typeface="ＭＳ Ｐゴシック" charset="-128"/>
              </a:rPr>
              <a:t> </a:t>
            </a:r>
            <a:endParaRPr lang="en-US" sz="1200" kern="1200" dirty="0" smtClean="0">
              <a:solidFill>
                <a:schemeClr val="tx1"/>
              </a:solidFill>
              <a:latin typeface="+mn-lt"/>
              <a:ea typeface="ＭＳ Ｐゴシック" charset="-128"/>
              <a:cs typeface="ＭＳ Ｐゴシック" charset="-128"/>
            </a:endParaRPr>
          </a:p>
          <a:p>
            <a:r>
              <a:rPr lang="en-US" sz="1200" b="1" kern="1200" dirty="0" smtClean="0">
                <a:solidFill>
                  <a:schemeClr val="tx1"/>
                </a:solidFill>
                <a:latin typeface="+mn-lt"/>
                <a:ea typeface="ＭＳ Ｐゴシック" charset="-128"/>
                <a:cs typeface="ＭＳ Ｐゴシック" charset="-128"/>
              </a:rPr>
              <a:t>Slide Notes:</a:t>
            </a:r>
            <a:endParaRPr lang="en-US" sz="1200" kern="1200" dirty="0" smtClean="0">
              <a:solidFill>
                <a:schemeClr val="tx1"/>
              </a:solidFill>
              <a:latin typeface="+mn-lt"/>
              <a:ea typeface="ＭＳ Ｐゴシック" charset="-128"/>
              <a:cs typeface="ＭＳ Ｐゴシック" charset="-128"/>
            </a:endParaRPr>
          </a:p>
          <a:p>
            <a:pPr lvl="1"/>
            <a:r>
              <a:rPr lang="en-US" sz="1200" i="1" kern="1200" dirty="0" smtClean="0">
                <a:solidFill>
                  <a:schemeClr val="tx1"/>
                </a:solidFill>
                <a:latin typeface="+mn-lt"/>
                <a:ea typeface="ＭＳ Ｐゴシック" charset="-128"/>
                <a:cs typeface="ＭＳ Ｐゴシック" charset="-128"/>
              </a:rPr>
              <a:t>Note the left bar color aligns with the section color – visual clue that I’m still in Section 1.</a:t>
            </a:r>
          </a:p>
          <a:p>
            <a:pPr lvl="1"/>
            <a:r>
              <a:rPr lang="en-US" sz="1200" i="1" kern="1200" dirty="0" smtClean="0">
                <a:solidFill>
                  <a:schemeClr val="tx1"/>
                </a:solidFill>
                <a:latin typeface="+mn-lt"/>
                <a:ea typeface="ＭＳ Ｐゴシック" charset="-128"/>
                <a:cs typeface="ＭＳ Ｐゴシック" charset="-128"/>
              </a:rPr>
              <a:t>To set a picture as a slide background, as on this slide, hold down CONTROL, click the slide and then click Format Background</a:t>
            </a:r>
            <a:r>
              <a:rPr lang="en-US" sz="1200" i="1" kern="1200" baseline="0" dirty="0" smtClean="0">
                <a:solidFill>
                  <a:schemeClr val="tx1"/>
                </a:solidFill>
                <a:latin typeface="+mn-lt"/>
                <a:ea typeface="ＭＳ Ｐゴシック" charset="-128"/>
                <a:cs typeface="ＭＳ Ｐゴシック" charset="-128"/>
              </a:rPr>
              <a:t>.</a:t>
            </a:r>
            <a:endParaRPr lang="en-US" sz="1200" kern="1200" dirty="0" smtClean="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fld id="{B36BCB27-A446-4242-994B-61F6F8572BA8}" type="slidenum">
              <a:rPr lang="en-US" smtClean="0"/>
              <a:pPr/>
              <a:t>4</a:t>
            </a:fld>
            <a:endParaRPr lang="en-US"/>
          </a:p>
        </p:txBody>
      </p:sp>
    </p:spTree>
    <p:extLst>
      <p:ext uri="{BB962C8B-B14F-4D97-AF65-F5344CB8AC3E}">
        <p14:creationId xmlns:p14="http://schemas.microsoft.com/office/powerpoint/2010/main" val="5974973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0" kern="1200" noProof="0" dirty="0" smtClean="0">
                <a:solidFill>
                  <a:schemeClr val="tx1"/>
                </a:solidFill>
                <a:latin typeface="+mn-lt"/>
                <a:ea typeface="ＭＳ Ｐゴシック" charset="-128"/>
                <a:cs typeface="ＭＳ Ｐゴシック" charset="-128"/>
              </a:rPr>
              <a:t>Again I put only the key concept on screen and then talk about it.</a:t>
            </a:r>
          </a:p>
          <a:p>
            <a:r>
              <a:rPr lang="en-US" sz="1200" kern="1200" noProof="0" dirty="0" smtClean="0">
                <a:solidFill>
                  <a:schemeClr val="tx1"/>
                </a:solidFill>
                <a:latin typeface="+mn-lt"/>
                <a:ea typeface="ＭＳ Ｐゴシック" charset="-128"/>
                <a:cs typeface="ＭＳ Ｐゴシック" charset="-128"/>
              </a:rPr>
              <a:t> </a:t>
            </a:r>
          </a:p>
          <a:p>
            <a:r>
              <a:rPr lang="en-US" sz="1200" b="1" kern="1200" noProof="0" dirty="0" smtClean="0">
                <a:solidFill>
                  <a:schemeClr val="tx1"/>
                </a:solidFill>
                <a:latin typeface="+mn-lt"/>
                <a:ea typeface="ＭＳ Ｐゴシック" charset="-128"/>
                <a:cs typeface="ＭＳ Ｐゴシック" charset="-128"/>
              </a:rPr>
              <a:t>Slide Note:</a:t>
            </a:r>
            <a:endParaRPr lang="en-US" sz="1200" kern="1200" noProof="0" dirty="0" smtClean="0">
              <a:solidFill>
                <a:schemeClr val="tx1"/>
              </a:solidFill>
              <a:latin typeface="+mn-lt"/>
              <a:ea typeface="ＭＳ Ｐゴシック" charset="-128"/>
              <a:cs typeface="ＭＳ Ｐゴシック" charset="-128"/>
            </a:endParaRPr>
          </a:p>
          <a:p>
            <a:pPr lvl="1"/>
            <a:r>
              <a:rPr lang="en-US" sz="1200" i="1" kern="1200" noProof="0" dirty="0" smtClean="0">
                <a:solidFill>
                  <a:schemeClr val="tx1"/>
                </a:solidFill>
                <a:latin typeface="+mn-lt"/>
                <a:ea typeface="ＭＳ Ｐゴシック" charset="-128"/>
                <a:cs typeface="ＭＳ Ｐゴシック" charset="-128"/>
              </a:rPr>
              <a:t>This slide illustrates the alignment with a new topic using color. Note that it uses a color-coded</a:t>
            </a:r>
            <a:r>
              <a:rPr lang="en-US" sz="1200" i="1" kern="1200" baseline="0" noProof="0" dirty="0" smtClean="0">
                <a:solidFill>
                  <a:schemeClr val="tx1"/>
                </a:solidFill>
                <a:latin typeface="+mn-lt"/>
                <a:ea typeface="ＭＳ Ｐゴシック" charset="-128"/>
                <a:cs typeface="ＭＳ Ｐゴシック" charset="-128"/>
              </a:rPr>
              <a:t> Section Header layout.</a:t>
            </a:r>
            <a:endParaRPr lang="en-US" sz="1200" i="1" kern="1200" noProof="0" dirty="0" smtClean="0">
              <a:solidFill>
                <a:schemeClr val="tx1"/>
              </a:solidFill>
              <a:latin typeface="+mn-lt"/>
              <a:ea typeface="ＭＳ Ｐゴシック" charset="-128"/>
              <a:cs typeface="ＭＳ Ｐゴシック" charset="-128"/>
            </a:endParaRPr>
          </a:p>
          <a:p>
            <a:endParaRPr lang="en-US" noProof="0" dirty="0"/>
          </a:p>
        </p:txBody>
      </p:sp>
      <p:sp>
        <p:nvSpPr>
          <p:cNvPr id="4" name="Slide Number Placeholder 3"/>
          <p:cNvSpPr>
            <a:spLocks noGrp="1"/>
          </p:cNvSpPr>
          <p:nvPr>
            <p:ph type="sldNum" sz="quarter" idx="10"/>
          </p:nvPr>
        </p:nvSpPr>
        <p:spPr/>
        <p:txBody>
          <a:bodyPr/>
          <a:lstStyle/>
          <a:p>
            <a:fld id="{B36BCB27-A446-4242-994B-61F6F8572BA8}" type="slidenum">
              <a:rPr lang="en-US" smtClean="0"/>
              <a:pPr/>
              <a:t>5</a:t>
            </a:fld>
            <a:endParaRPr lang="en-US"/>
          </a:p>
        </p:txBody>
      </p:sp>
    </p:spTree>
    <p:extLst>
      <p:ext uri="{BB962C8B-B14F-4D97-AF65-F5344CB8AC3E}">
        <p14:creationId xmlns:p14="http://schemas.microsoft.com/office/powerpoint/2010/main" val="37562841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noProof="0" dirty="0" smtClean="0">
                <a:ea typeface="ＭＳ Ｐゴシック" pitchFamily="26" charset="-128"/>
                <a:cs typeface="ＭＳ Ｐゴシック" pitchFamily="26" charset="-128"/>
              </a:rPr>
              <a:t>Key Points</a:t>
            </a:r>
          </a:p>
          <a:p>
            <a:r>
              <a:rPr lang="en-US" sz="1200" kern="1200" dirty="0" smtClean="0">
                <a:solidFill>
                  <a:schemeClr val="tx1"/>
                </a:solidFill>
                <a:latin typeface="+mn-lt"/>
                <a:ea typeface="ＭＳ Ｐゴシック" charset="-128"/>
                <a:cs typeface="ＭＳ Ｐゴシック" charset="-128"/>
              </a:rPr>
              <a:t>For certain key points, I’ll simply place a few words on a slide without any other visuals,</a:t>
            </a:r>
            <a:r>
              <a:rPr lang="en-US" sz="1200"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especially when I can’t find an appropriate picture and I want the words to linger in the minds of my audience.</a:t>
            </a:r>
            <a:br>
              <a:rPr lang="en-US" sz="1200" kern="1200" dirty="0" smtClean="0">
                <a:solidFill>
                  <a:schemeClr val="tx1"/>
                </a:solidFill>
                <a:latin typeface="+mn-lt"/>
                <a:ea typeface="ＭＳ Ｐゴシック" charset="-128"/>
                <a:cs typeface="ＭＳ Ｐゴシック" charset="-128"/>
              </a:rPr>
            </a:br>
            <a:r>
              <a:rPr lang="en-US" sz="1200" kern="1200" dirty="0" smtClean="0">
                <a:solidFill>
                  <a:schemeClr val="tx1"/>
                </a:solidFill>
                <a:latin typeface="+mn-lt"/>
                <a:ea typeface="ＭＳ Ｐゴシック" charset="-128"/>
                <a:cs typeface="ＭＳ Ｐゴシック" charset="-128"/>
              </a:rPr>
              <a:t>Again, I’ll always tell a story that brings the key point alive for the audience while I keep the words on the screen, effectively </a:t>
            </a:r>
            <a:r>
              <a:rPr lang="en-US" sz="1200" i="0" kern="1200" dirty="0" smtClean="0">
                <a:solidFill>
                  <a:schemeClr val="tx1"/>
                </a:solidFill>
                <a:latin typeface="+mn-lt"/>
                <a:ea typeface="ＭＳ Ｐゴシック" charset="-128"/>
                <a:cs typeface="ＭＳ Ｐゴシック" charset="-128"/>
              </a:rPr>
              <a:t>“</a:t>
            </a:r>
            <a:r>
              <a:rPr lang="en-US" sz="1200" kern="1200" dirty="0" smtClean="0">
                <a:solidFill>
                  <a:schemeClr val="tx1"/>
                </a:solidFill>
                <a:latin typeface="+mn-lt"/>
                <a:ea typeface="ＭＳ Ｐゴシック" charset="-128"/>
                <a:cs typeface="ＭＳ Ｐゴシック" charset="-128"/>
              </a:rPr>
              <a:t>burning“ an image in their mind.</a:t>
            </a:r>
          </a:p>
        </p:txBody>
      </p:sp>
      <p:sp>
        <p:nvSpPr>
          <p:cNvPr id="4" name="Slide Number Placeholder 3"/>
          <p:cNvSpPr>
            <a:spLocks noGrp="1"/>
          </p:cNvSpPr>
          <p:nvPr>
            <p:ph type="sldNum" sz="quarter" idx="10"/>
          </p:nvPr>
        </p:nvSpPr>
        <p:spPr/>
        <p:txBody>
          <a:bodyPr/>
          <a:lstStyle/>
          <a:p>
            <a:fld id="{B36BCB27-A446-4242-994B-61F6F8572BA8}" type="slidenum">
              <a:rPr lang="en-US" smtClean="0"/>
              <a:pPr/>
              <a:t>6</a:t>
            </a:fld>
            <a:endParaRPr lang="en-US"/>
          </a:p>
        </p:txBody>
      </p:sp>
    </p:spTree>
    <p:extLst>
      <p:ext uri="{BB962C8B-B14F-4D97-AF65-F5344CB8AC3E}">
        <p14:creationId xmlns:p14="http://schemas.microsoft.com/office/powerpoint/2010/main" val="39449744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noProof="0" dirty="0" smtClean="0">
                <a:solidFill>
                  <a:schemeClr val="tx1"/>
                </a:solidFill>
                <a:latin typeface="+mn-lt"/>
                <a:ea typeface="ＭＳ Ｐゴシック" charset="-128"/>
                <a:cs typeface="ＭＳ Ｐゴシック" charset="-128"/>
              </a:rPr>
              <a:t>Short Movies</a:t>
            </a:r>
            <a:endParaRPr lang="en-US" sz="1200" kern="1200" noProof="0" dirty="0" smtClean="0">
              <a:solidFill>
                <a:schemeClr val="tx1"/>
              </a:solidFill>
              <a:latin typeface="+mn-lt"/>
              <a:ea typeface="ＭＳ Ｐゴシック" charset="-128"/>
              <a:cs typeface="ＭＳ Ｐゴシック" charset="-128"/>
            </a:endParaRPr>
          </a:p>
          <a:p>
            <a:r>
              <a:rPr lang="en-US" sz="1200" kern="1200" dirty="0" smtClean="0">
                <a:solidFill>
                  <a:schemeClr val="tx1"/>
                </a:solidFill>
                <a:latin typeface="+mn-lt"/>
                <a:ea typeface="ＭＳ Ｐゴシック" charset="-128"/>
                <a:cs typeface="ＭＳ Ｐゴシック" charset="-128"/>
              </a:rPr>
              <a:t>In addition to photos, I use several short movie clips in my presentations to demonstrate various skills (showing a team leading a daily huddle) or highlight mini-case studies of growth firms applying our tools and techniques.</a:t>
            </a:r>
            <a:br>
              <a:rPr lang="en-US" sz="1200" kern="1200" dirty="0" smtClean="0">
                <a:solidFill>
                  <a:schemeClr val="tx1"/>
                </a:solidFill>
                <a:latin typeface="+mn-lt"/>
                <a:ea typeface="ＭＳ Ｐゴシック" charset="-128"/>
                <a:cs typeface="ＭＳ Ｐゴシック" charset="-128"/>
              </a:rPr>
            </a:br>
            <a:r>
              <a:rPr lang="en-US" sz="1200" kern="1200" dirty="0" smtClean="0">
                <a:solidFill>
                  <a:schemeClr val="tx1"/>
                </a:solidFill>
                <a:latin typeface="+mn-lt"/>
                <a:ea typeface="ＭＳ Ｐゴシック" charset="-128"/>
                <a:cs typeface="ＭＳ Ｐゴシック" charset="-128"/>
              </a:rPr>
              <a:t>These videos add credibility to my presentation, letting the audience hear from executives like themselves and how they’ve applied and</a:t>
            </a:r>
            <a:r>
              <a:rPr lang="en-US" sz="1200"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benefited from using our tools and techniques. </a:t>
            </a:r>
          </a:p>
          <a:p>
            <a:endParaRPr lang="en-US" sz="1200" kern="1200" dirty="0" smtClean="0">
              <a:solidFill>
                <a:schemeClr val="tx1"/>
              </a:solidFill>
              <a:latin typeface="+mn-lt"/>
              <a:ea typeface="ＭＳ Ｐゴシック" charset="-128"/>
              <a:cs typeface="ＭＳ Ｐゴシック" charset="-128"/>
            </a:endParaRPr>
          </a:p>
          <a:p>
            <a:r>
              <a:rPr lang="en-US" sz="1200" b="1" kern="1200" dirty="0" smtClean="0">
                <a:solidFill>
                  <a:schemeClr val="tx1"/>
                </a:solidFill>
                <a:latin typeface="+mn-lt"/>
                <a:ea typeface="ＭＳ Ｐゴシック" charset="-128"/>
                <a:cs typeface="ＭＳ Ｐゴシック" charset="-128"/>
              </a:rPr>
              <a:t>Slide Note:</a:t>
            </a:r>
          </a:p>
          <a:p>
            <a:pPr lvl="1"/>
            <a:r>
              <a:rPr lang="en-US" dirty="0" smtClean="0"/>
              <a:t>The image on this slide is a picture. Delete the picture for a media placeholder into which you can insert your own movie</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B36BCB27-A446-4242-994B-61F6F8572BA8}" type="slidenum">
              <a:rPr lang="en-US" smtClean="0"/>
              <a:pPr/>
              <a:t>7</a:t>
            </a:fld>
            <a:endParaRPr lang="en-US"/>
          </a:p>
        </p:txBody>
      </p:sp>
    </p:spTree>
    <p:extLst>
      <p:ext uri="{BB962C8B-B14F-4D97-AF65-F5344CB8AC3E}">
        <p14:creationId xmlns:p14="http://schemas.microsoft.com/office/powerpoint/2010/main" val="39998290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noProof="0" dirty="0" smtClean="0">
                <a:solidFill>
                  <a:schemeClr val="tx1"/>
                </a:solidFill>
                <a:latin typeface="+mn-lt"/>
                <a:ea typeface="ＭＳ Ｐゴシック" charset="-128"/>
                <a:cs typeface="ＭＳ Ｐゴシック" charset="-128"/>
              </a:rPr>
              <a:t>Short Movies</a:t>
            </a:r>
            <a:endParaRPr lang="en-US" sz="1200" kern="1200" noProof="0" dirty="0" smtClean="0">
              <a:solidFill>
                <a:schemeClr val="tx1"/>
              </a:solidFill>
              <a:latin typeface="+mn-lt"/>
              <a:ea typeface="ＭＳ Ｐゴシック" charset="-128"/>
              <a:cs typeface="ＭＳ Ｐゴシック" charset="-128"/>
            </a:endParaRPr>
          </a:p>
          <a:p>
            <a:r>
              <a:rPr lang="en-US" sz="1200" kern="1200" dirty="0" smtClean="0">
                <a:solidFill>
                  <a:schemeClr val="tx1"/>
                </a:solidFill>
                <a:latin typeface="+mn-lt"/>
                <a:ea typeface="ＭＳ Ｐゴシック" charset="-128"/>
                <a:cs typeface="ＭＳ Ｐゴシック" charset="-128"/>
              </a:rPr>
              <a:t>In addition to photos, I use several short movie clips in my presentations to demonstrate various skills (showing a team leading a daily huddle) or highlight mini-case studies of growth firms applying our tools and techniques.</a:t>
            </a:r>
            <a:br>
              <a:rPr lang="en-US" sz="1200" kern="1200" dirty="0" smtClean="0">
                <a:solidFill>
                  <a:schemeClr val="tx1"/>
                </a:solidFill>
                <a:latin typeface="+mn-lt"/>
                <a:ea typeface="ＭＳ Ｐゴシック" charset="-128"/>
                <a:cs typeface="ＭＳ Ｐゴシック" charset="-128"/>
              </a:rPr>
            </a:br>
            <a:r>
              <a:rPr lang="en-US" sz="1200" kern="1200" dirty="0" smtClean="0">
                <a:solidFill>
                  <a:schemeClr val="tx1"/>
                </a:solidFill>
                <a:latin typeface="+mn-lt"/>
                <a:ea typeface="ＭＳ Ｐゴシック" charset="-128"/>
                <a:cs typeface="ＭＳ Ｐゴシック" charset="-128"/>
              </a:rPr>
              <a:t>These videos add credibility to my presentation, letting the audience hear from executives like themselves and how they’ve applied and</a:t>
            </a:r>
            <a:r>
              <a:rPr lang="en-US" sz="1200"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benefited from using our tools and techniques. </a:t>
            </a:r>
          </a:p>
          <a:p>
            <a:endParaRPr lang="en-US" sz="1200" kern="1200" dirty="0" smtClean="0">
              <a:solidFill>
                <a:schemeClr val="tx1"/>
              </a:solidFill>
              <a:latin typeface="+mn-lt"/>
              <a:ea typeface="ＭＳ Ｐゴシック" charset="-128"/>
              <a:cs typeface="ＭＳ Ｐゴシック" charset="-128"/>
            </a:endParaRPr>
          </a:p>
          <a:p>
            <a:r>
              <a:rPr lang="en-US" sz="1200" b="1" kern="1200" dirty="0" smtClean="0">
                <a:solidFill>
                  <a:schemeClr val="tx1"/>
                </a:solidFill>
                <a:latin typeface="+mn-lt"/>
                <a:ea typeface="ＭＳ Ｐゴシック" charset="-128"/>
                <a:cs typeface="ＭＳ Ｐゴシック" charset="-128"/>
              </a:rPr>
              <a:t>Slide Note:</a:t>
            </a:r>
          </a:p>
          <a:p>
            <a:pPr lvl="1"/>
            <a:r>
              <a:rPr lang="en-US" dirty="0" smtClean="0"/>
              <a:t>The image on this slide is a picture. Delete the picture for a media placeholder into which you can insert your own movie</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B36BCB27-A446-4242-994B-61F6F8572BA8}" type="slidenum">
              <a:rPr lang="en-US" smtClean="0"/>
              <a:pPr/>
              <a:t>8</a:t>
            </a:fld>
            <a:endParaRPr lang="en-US"/>
          </a:p>
        </p:txBody>
      </p:sp>
    </p:spTree>
    <p:extLst>
      <p:ext uri="{BB962C8B-B14F-4D97-AF65-F5344CB8AC3E}">
        <p14:creationId xmlns:p14="http://schemas.microsoft.com/office/powerpoint/2010/main" val="39998290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noProof="0" dirty="0" smtClean="0">
                <a:solidFill>
                  <a:schemeClr val="tx1"/>
                </a:solidFill>
                <a:latin typeface="+mn-lt"/>
                <a:ea typeface="ＭＳ Ｐゴシック" charset="-128"/>
                <a:cs typeface="ＭＳ Ｐゴシック" charset="-128"/>
              </a:rPr>
              <a:t>Short Movies</a:t>
            </a:r>
            <a:endParaRPr lang="en-US" sz="1200" kern="1200" noProof="0" dirty="0" smtClean="0">
              <a:solidFill>
                <a:schemeClr val="tx1"/>
              </a:solidFill>
              <a:latin typeface="+mn-lt"/>
              <a:ea typeface="ＭＳ Ｐゴシック" charset="-128"/>
              <a:cs typeface="ＭＳ Ｐゴシック" charset="-128"/>
            </a:endParaRPr>
          </a:p>
          <a:p>
            <a:r>
              <a:rPr lang="en-US" sz="1200" kern="1200" dirty="0" smtClean="0">
                <a:solidFill>
                  <a:schemeClr val="tx1"/>
                </a:solidFill>
                <a:latin typeface="+mn-lt"/>
                <a:ea typeface="ＭＳ Ｐゴシック" charset="-128"/>
                <a:cs typeface="ＭＳ Ｐゴシック" charset="-128"/>
              </a:rPr>
              <a:t>In addition to photos, I use several short movie clips in my presentations to demonstrate various skills (showing a team leading a daily huddle) or highlight mini-case studies of growth firms applying our tools and techniques.</a:t>
            </a:r>
            <a:br>
              <a:rPr lang="en-US" sz="1200" kern="1200" dirty="0" smtClean="0">
                <a:solidFill>
                  <a:schemeClr val="tx1"/>
                </a:solidFill>
                <a:latin typeface="+mn-lt"/>
                <a:ea typeface="ＭＳ Ｐゴシック" charset="-128"/>
                <a:cs typeface="ＭＳ Ｐゴシック" charset="-128"/>
              </a:rPr>
            </a:br>
            <a:r>
              <a:rPr lang="en-US" sz="1200" kern="1200" dirty="0" smtClean="0">
                <a:solidFill>
                  <a:schemeClr val="tx1"/>
                </a:solidFill>
                <a:latin typeface="+mn-lt"/>
                <a:ea typeface="ＭＳ Ｐゴシック" charset="-128"/>
                <a:cs typeface="ＭＳ Ｐゴシック" charset="-128"/>
              </a:rPr>
              <a:t>These videos add credibility to my presentation, letting the audience hear from executives like themselves and how they’ve applied and</a:t>
            </a:r>
            <a:r>
              <a:rPr lang="en-US" sz="1200" kern="1200" baseline="0" dirty="0" smtClean="0">
                <a:solidFill>
                  <a:schemeClr val="tx1"/>
                </a:solidFill>
                <a:latin typeface="+mn-lt"/>
                <a:ea typeface="ＭＳ Ｐゴシック" charset="-128"/>
                <a:cs typeface="ＭＳ Ｐゴシック" charset="-128"/>
              </a:rPr>
              <a:t> </a:t>
            </a:r>
            <a:r>
              <a:rPr lang="en-US" sz="1200" kern="1200" dirty="0" smtClean="0">
                <a:solidFill>
                  <a:schemeClr val="tx1"/>
                </a:solidFill>
                <a:latin typeface="+mn-lt"/>
                <a:ea typeface="ＭＳ Ｐゴシック" charset="-128"/>
                <a:cs typeface="ＭＳ Ｐゴシック" charset="-128"/>
              </a:rPr>
              <a:t>benefited from using our tools and techniques. </a:t>
            </a:r>
          </a:p>
          <a:p>
            <a:endParaRPr lang="en-US" sz="1200" kern="1200" dirty="0" smtClean="0">
              <a:solidFill>
                <a:schemeClr val="tx1"/>
              </a:solidFill>
              <a:latin typeface="+mn-lt"/>
              <a:ea typeface="ＭＳ Ｐゴシック" charset="-128"/>
              <a:cs typeface="ＭＳ Ｐゴシック" charset="-128"/>
            </a:endParaRPr>
          </a:p>
          <a:p>
            <a:r>
              <a:rPr lang="en-US" sz="1200" b="1" kern="1200" dirty="0" smtClean="0">
                <a:solidFill>
                  <a:schemeClr val="tx1"/>
                </a:solidFill>
                <a:latin typeface="+mn-lt"/>
                <a:ea typeface="ＭＳ Ｐゴシック" charset="-128"/>
                <a:cs typeface="ＭＳ Ｐゴシック" charset="-128"/>
              </a:rPr>
              <a:t>Slide Note:</a:t>
            </a:r>
          </a:p>
          <a:p>
            <a:pPr lvl="1"/>
            <a:r>
              <a:rPr lang="en-US" dirty="0" smtClean="0"/>
              <a:t>The image on this slide is a picture. Delete the picture for a media placeholder into which you can insert your own movie</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B36BCB27-A446-4242-994B-61F6F8572BA8}" type="slidenum">
              <a:rPr lang="en-US" smtClean="0"/>
              <a:pPr/>
              <a:t>9</a:t>
            </a:fld>
            <a:endParaRPr lang="en-US"/>
          </a:p>
        </p:txBody>
      </p:sp>
    </p:spTree>
    <p:extLst>
      <p:ext uri="{BB962C8B-B14F-4D97-AF65-F5344CB8AC3E}">
        <p14:creationId xmlns:p14="http://schemas.microsoft.com/office/powerpoint/2010/main" val="39998290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1"/>
            <a:ext cx="7772400" cy="2228850"/>
          </a:xfrm>
        </p:spPr>
        <p:txBody>
          <a:bodyPr anchor="b" anchorCtr="0">
            <a:normAutofit/>
          </a:bodyPr>
          <a:lstStyle>
            <a:lvl1pPr algn="ctr">
              <a:defRPr sz="7000"/>
            </a:lvl1pPr>
          </a:lstStyle>
          <a:p>
            <a:r>
              <a:rPr lang="en-US" smtClean="0"/>
              <a:t>Click to edit Master title style</a:t>
            </a:r>
            <a:endParaRPr lang="en-US" dirty="0"/>
          </a:p>
        </p:txBody>
      </p:sp>
      <p:sp>
        <p:nvSpPr>
          <p:cNvPr id="3" name="Subtitle 2"/>
          <p:cNvSpPr>
            <a:spLocks noGrp="1"/>
          </p:cNvSpPr>
          <p:nvPr>
            <p:ph type="subTitle" idx="1"/>
          </p:nvPr>
        </p:nvSpPr>
        <p:spPr>
          <a:xfrm>
            <a:off x="685800" y="3610275"/>
            <a:ext cx="7772400" cy="1266525"/>
          </a:xfrm>
        </p:spPr>
        <p:txBody>
          <a:bodyPr/>
          <a:lstStyle>
            <a:lvl1pPr marL="0" indent="0" algn="ctr">
              <a:buNone/>
              <a:defRPr b="1">
                <a:solidFill>
                  <a:schemeClr val="accent6"/>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r>
              <a:rPr lang="en-US" smtClean="0"/>
              <a:t>© your company name. All rights reserved.</a:t>
            </a:r>
            <a:endParaRPr lang="en-US"/>
          </a:p>
        </p:txBody>
      </p:sp>
      <p:sp>
        <p:nvSpPr>
          <p:cNvPr id="5" name="Footer Placeholder 4"/>
          <p:cNvSpPr>
            <a:spLocks noGrp="1"/>
          </p:cNvSpPr>
          <p:nvPr>
            <p:ph type="ftr" sz="quarter" idx="11"/>
          </p:nvPr>
        </p:nvSpPr>
        <p:spPr/>
        <p:txBody>
          <a:bodyPr/>
          <a:lstStyle/>
          <a:p>
            <a:r>
              <a:rPr lang="en-US" smtClean="0"/>
              <a:t>Title of your presentation</a:t>
            </a:r>
            <a:endParaRPr lang="en-US"/>
          </a:p>
        </p:txBody>
      </p:sp>
      <p:sp>
        <p:nvSpPr>
          <p:cNvPr id="6" name="Slide Number Placeholder 5"/>
          <p:cNvSpPr>
            <a:spLocks noGrp="1"/>
          </p:cNvSpPr>
          <p:nvPr>
            <p:ph type="sldNum" sz="quarter" idx="12"/>
          </p:nvPr>
        </p:nvSpPr>
        <p:spPr/>
        <p:txBody>
          <a:bodyPr/>
          <a:lstStyle/>
          <a:p>
            <a:fld id="{0B95427B-4F08-4D50-853B-896B91565839}" type="slidenum">
              <a:rPr lang="en-US" smtClean="0"/>
              <a:pPr/>
              <a:t>‹#›</a:t>
            </a:fld>
            <a:endParaRPr lang="en-US"/>
          </a:p>
        </p:txBody>
      </p:sp>
      <p:sp>
        <p:nvSpPr>
          <p:cNvPr id="7" name="Rechteck 5"/>
          <p:cNvSpPr/>
          <p:nvPr/>
        </p:nvSpPr>
        <p:spPr>
          <a:xfrm flipH="1">
            <a:off x="0" y="0"/>
            <a:ext cx="144463" cy="6858000"/>
          </a:xfrm>
          <a:prstGeom prst="rect">
            <a:avLst/>
          </a:prstGeom>
          <a:gradFill rotWithShape="1">
            <a:gsLst>
              <a:gs pos="0">
                <a:schemeClr val="accent6"/>
              </a:gs>
              <a:gs pos="100000">
                <a:schemeClr val="accent6">
                  <a:lumMod val="20000"/>
                  <a:lumOff val="80000"/>
                </a:schemeClr>
              </a:gs>
            </a:gsLst>
            <a:lin ang="16200000" scaled="0"/>
          </a:gradFill>
          <a:ln w="9525" cap="flat" cmpd="sng" algn="ctr">
            <a:noFill/>
            <a:prstDash val="solid"/>
            <a:headEnd type="none" w="med" len="med"/>
            <a:tailEnd type="none" w="med" len="me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ysClr val="window" lastClr="FFFFFF"/>
              </a:solidFill>
              <a:effectLst/>
              <a:uLnTx/>
              <a:uFillTx/>
              <a:latin typeface="Arial"/>
              <a:ea typeface="+mn-ea"/>
              <a:cs typeface="+mn-cs"/>
            </a:endParaRPr>
          </a:p>
        </p:txBody>
      </p:sp>
    </p:spTree>
    <p:extLst>
      <p:ext uri="{BB962C8B-B14F-4D97-AF65-F5344CB8AC3E}">
        <p14:creationId xmlns:p14="http://schemas.microsoft.com/office/powerpoint/2010/main" val="3159392051"/>
      </p:ext>
    </p:extLst>
  </p:cSld>
  <p:clrMapOvr>
    <a:masterClrMapping/>
  </p:clrMapOvr>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tatement with Two-Level Tag, 1">
    <p:spTree>
      <p:nvGrpSpPr>
        <p:cNvPr id="1" name=""/>
        <p:cNvGrpSpPr/>
        <p:nvPr/>
      </p:nvGrpSpPr>
      <p:grpSpPr>
        <a:xfrm>
          <a:off x="0" y="0"/>
          <a:ext cx="0" cy="0"/>
          <a:chOff x="0" y="0"/>
          <a:chExt cx="0" cy="0"/>
        </a:xfrm>
      </p:grpSpPr>
      <p:sp>
        <p:nvSpPr>
          <p:cNvPr id="2" name="Title 1"/>
          <p:cNvSpPr>
            <a:spLocks noGrp="1"/>
          </p:cNvSpPr>
          <p:nvPr>
            <p:ph type="title"/>
          </p:nvPr>
        </p:nvSpPr>
        <p:spPr>
          <a:xfrm>
            <a:off x="533400" y="1676400"/>
            <a:ext cx="8077200" cy="2057400"/>
          </a:xfrm>
        </p:spPr>
        <p:txBody>
          <a:bodyPr anchor="b" anchorCtr="0">
            <a:noAutofit/>
          </a:bodyPr>
          <a:lstStyle>
            <a:lvl1pPr algn="l">
              <a:defRPr sz="6600" b="1"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533400" y="3733800"/>
            <a:ext cx="8077200" cy="1500188"/>
          </a:xfrm>
        </p:spPr>
        <p:txBody>
          <a:bodyPr anchor="t" anchorCtr="0">
            <a:normAutofit/>
          </a:bodyPr>
          <a:lstStyle>
            <a:lvl1pPr marL="0" indent="0">
              <a:buNone/>
              <a:defRPr sz="3200" b="1">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 your company name. All rights reserved.</a:t>
            </a:r>
            <a:endParaRPr lang="en-US"/>
          </a:p>
        </p:txBody>
      </p:sp>
      <p:sp>
        <p:nvSpPr>
          <p:cNvPr id="5" name="Footer Placeholder 4"/>
          <p:cNvSpPr>
            <a:spLocks noGrp="1"/>
          </p:cNvSpPr>
          <p:nvPr>
            <p:ph type="ftr" sz="quarter" idx="11"/>
          </p:nvPr>
        </p:nvSpPr>
        <p:spPr/>
        <p:txBody>
          <a:bodyPr/>
          <a:lstStyle/>
          <a:p>
            <a:r>
              <a:rPr lang="en-US" smtClean="0"/>
              <a:t>Title of your presentation</a:t>
            </a:r>
            <a:endParaRPr lang="en-US"/>
          </a:p>
        </p:txBody>
      </p:sp>
      <p:sp>
        <p:nvSpPr>
          <p:cNvPr id="6" name="Slide Number Placeholder 5"/>
          <p:cNvSpPr>
            <a:spLocks noGrp="1"/>
          </p:cNvSpPr>
          <p:nvPr>
            <p:ph type="sldNum" sz="quarter" idx="12"/>
          </p:nvPr>
        </p:nvSpPr>
        <p:spPr/>
        <p:txBody>
          <a:bodyPr/>
          <a:lstStyle/>
          <a:p>
            <a:fld id="{0B95427B-4F08-4D50-853B-896B91565839}" type="slidenum">
              <a:rPr lang="en-US" smtClean="0"/>
              <a:pPr/>
              <a:t>‹#›</a:t>
            </a:fld>
            <a:endParaRPr lang="en-US"/>
          </a:p>
        </p:txBody>
      </p:sp>
      <p:sp>
        <p:nvSpPr>
          <p:cNvPr id="7" name="Round Same Side Corner Rectangle 6"/>
          <p:cNvSpPr/>
          <p:nvPr/>
        </p:nvSpPr>
        <p:spPr>
          <a:xfrm rot="10800000">
            <a:off x="6053328" y="-155448"/>
            <a:ext cx="2505456" cy="1581912"/>
          </a:xfrm>
          <a:prstGeom prst="round2SameRect">
            <a:avLst>
              <a:gd name="adj1" fmla="val 4210"/>
              <a:gd name="adj2" fmla="val 0"/>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8" name="Text Placeholder 11"/>
          <p:cNvSpPr>
            <a:spLocks noGrp="1"/>
          </p:cNvSpPr>
          <p:nvPr>
            <p:ph type="body" sz="quarter" idx="13" hasCustomPrompt="1"/>
          </p:nvPr>
        </p:nvSpPr>
        <p:spPr>
          <a:xfrm>
            <a:off x="6053138" y="304800"/>
            <a:ext cx="2505075" cy="533400"/>
          </a:xfrm>
        </p:spPr>
        <p:txBody>
          <a:bodyPr anchor="b" anchorCtr="0">
            <a:noAutofit/>
          </a:bodyPr>
          <a:lstStyle>
            <a:lvl1pPr marL="0" indent="0" algn="ctr">
              <a:buNone/>
              <a:defRPr sz="3200" b="1"/>
            </a:lvl1pPr>
            <a:lvl2pPr marL="457200" indent="0">
              <a:buNone/>
              <a:defRPr sz="3200" b="1"/>
            </a:lvl2pPr>
            <a:lvl3pPr marL="914400" indent="0">
              <a:buNone/>
              <a:defRPr sz="3200" b="1"/>
            </a:lvl3pPr>
            <a:lvl4pPr marL="1371600" indent="0">
              <a:buNone/>
              <a:defRPr sz="3200" b="1"/>
            </a:lvl4pPr>
            <a:lvl5pPr marL="1828800" indent="0">
              <a:buNone/>
              <a:defRPr sz="3200" b="1"/>
            </a:lvl5pPr>
          </a:lstStyle>
          <a:p>
            <a:pPr lvl="0"/>
            <a:r>
              <a:rPr lang="en-US" dirty="0" smtClean="0"/>
              <a:t>Text</a:t>
            </a:r>
            <a:endParaRPr lang="en-US" dirty="0"/>
          </a:p>
        </p:txBody>
      </p:sp>
      <p:sp>
        <p:nvSpPr>
          <p:cNvPr id="9" name="Text Placeholder 13"/>
          <p:cNvSpPr>
            <a:spLocks noGrp="1"/>
          </p:cNvSpPr>
          <p:nvPr>
            <p:ph type="body" sz="quarter" idx="14" hasCustomPrompt="1"/>
          </p:nvPr>
        </p:nvSpPr>
        <p:spPr>
          <a:xfrm>
            <a:off x="6053138" y="838200"/>
            <a:ext cx="2505075" cy="533400"/>
          </a:xfrm>
        </p:spPr>
        <p:txBody>
          <a:bodyPr>
            <a:noAutofit/>
          </a:bodyPr>
          <a:lstStyle>
            <a:lvl1pPr marL="0" indent="0" algn="ctr">
              <a:buFontTx/>
              <a:buNone/>
              <a:defRPr sz="2000"/>
            </a:lvl1pPr>
            <a:lvl2pPr marL="457200" indent="0">
              <a:buFontTx/>
              <a:buNone/>
              <a:defRPr sz="2000"/>
            </a:lvl2pPr>
            <a:lvl3pPr marL="914400" indent="0">
              <a:buFontTx/>
              <a:buNone/>
              <a:defRPr sz="2000"/>
            </a:lvl3pPr>
            <a:lvl4pPr marL="1371600" indent="0">
              <a:buFontTx/>
              <a:buNone/>
              <a:defRPr sz="2000"/>
            </a:lvl4pPr>
            <a:lvl5pPr marL="1828800" indent="0">
              <a:buFontTx/>
              <a:buNone/>
              <a:defRPr sz="2000"/>
            </a:lvl5pPr>
          </a:lstStyle>
          <a:p>
            <a:pPr lvl="0"/>
            <a:r>
              <a:rPr lang="en-US" dirty="0" smtClean="0"/>
              <a:t>(Subtext)</a:t>
            </a:r>
            <a:endParaRPr lang="en-US" dirty="0"/>
          </a:p>
        </p:txBody>
      </p:sp>
      <p:sp>
        <p:nvSpPr>
          <p:cNvPr id="10" name="Rechteck 5"/>
          <p:cNvSpPr/>
          <p:nvPr/>
        </p:nvSpPr>
        <p:spPr>
          <a:xfrm flipH="1">
            <a:off x="0" y="0"/>
            <a:ext cx="144463" cy="6858000"/>
          </a:xfrm>
          <a:prstGeom prst="rect">
            <a:avLst/>
          </a:prstGeom>
          <a:gradFill rotWithShape="1">
            <a:gsLst>
              <a:gs pos="0">
                <a:schemeClr val="accent1"/>
              </a:gs>
              <a:gs pos="100000">
                <a:schemeClr val="accent1">
                  <a:lumMod val="20000"/>
                  <a:lumOff val="80000"/>
                </a:schemeClr>
              </a:gs>
            </a:gsLst>
            <a:lin ang="16200000" scaled="0"/>
          </a:gradFill>
          <a:ln w="9525" cap="flat" cmpd="sng" algn="ctr">
            <a:noFill/>
            <a:prstDash val="solid"/>
            <a:headEnd type="none" w="med" len="med"/>
            <a:tailEnd type="none" w="med" len="me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ysClr val="window" lastClr="FFFFFF"/>
              </a:solidFill>
              <a:effectLst/>
              <a:uLnTx/>
              <a:uFillTx/>
              <a:latin typeface="Arial"/>
              <a:ea typeface="+mn-ea"/>
              <a:cs typeface="+mn-cs"/>
            </a:endParaRPr>
          </a:p>
        </p:txBody>
      </p:sp>
    </p:spTree>
    <p:extLst>
      <p:ext uri="{BB962C8B-B14F-4D97-AF65-F5344CB8AC3E}">
        <p14:creationId xmlns:p14="http://schemas.microsoft.com/office/powerpoint/2010/main" val="2476171134"/>
      </p:ext>
    </p:extLst>
  </p:cSld>
  <p:clrMapOvr>
    <a:masterClrMapping/>
  </p:clrMapOvr>
  <p:timing>
    <p:tnLst>
      <p:par>
        <p:cTn xmlns:p14="http://schemas.microsoft.com/office/powerpoint/2010/mai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tatement with Tag, 1">
    <p:spTree>
      <p:nvGrpSpPr>
        <p:cNvPr id="1" name=""/>
        <p:cNvGrpSpPr/>
        <p:nvPr/>
      </p:nvGrpSpPr>
      <p:grpSpPr>
        <a:xfrm>
          <a:off x="0" y="0"/>
          <a:ext cx="0" cy="0"/>
          <a:chOff x="0" y="0"/>
          <a:chExt cx="0" cy="0"/>
        </a:xfrm>
      </p:grpSpPr>
      <p:sp>
        <p:nvSpPr>
          <p:cNvPr id="2" name="Title 1"/>
          <p:cNvSpPr>
            <a:spLocks noGrp="1"/>
          </p:cNvSpPr>
          <p:nvPr>
            <p:ph type="title"/>
          </p:nvPr>
        </p:nvSpPr>
        <p:spPr>
          <a:xfrm>
            <a:off x="533400" y="2233612"/>
            <a:ext cx="8077200" cy="2057400"/>
          </a:xfrm>
        </p:spPr>
        <p:txBody>
          <a:bodyPr anchor="b" anchorCtr="0">
            <a:noAutofit/>
          </a:bodyPr>
          <a:lstStyle>
            <a:lvl1pPr algn="ctr">
              <a:defRPr sz="5400" b="1"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533400" y="4291012"/>
            <a:ext cx="8077200" cy="1500188"/>
          </a:xfrm>
        </p:spPr>
        <p:txBody>
          <a:bodyPr anchor="t" anchorCtr="0">
            <a:normAutofit/>
          </a:bodyPr>
          <a:lstStyle>
            <a:lvl1pPr marL="0" indent="0" algn="ctr">
              <a:buNone/>
              <a:defRPr sz="3200" b="1">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 your company name. All rights reserved.</a:t>
            </a:r>
            <a:endParaRPr lang="en-US"/>
          </a:p>
        </p:txBody>
      </p:sp>
      <p:sp>
        <p:nvSpPr>
          <p:cNvPr id="5" name="Footer Placeholder 4"/>
          <p:cNvSpPr>
            <a:spLocks noGrp="1"/>
          </p:cNvSpPr>
          <p:nvPr>
            <p:ph type="ftr" sz="quarter" idx="11"/>
          </p:nvPr>
        </p:nvSpPr>
        <p:spPr/>
        <p:txBody>
          <a:bodyPr/>
          <a:lstStyle/>
          <a:p>
            <a:r>
              <a:rPr lang="en-US" smtClean="0"/>
              <a:t>Title of your presentation</a:t>
            </a:r>
            <a:endParaRPr lang="en-US"/>
          </a:p>
        </p:txBody>
      </p:sp>
      <p:sp>
        <p:nvSpPr>
          <p:cNvPr id="6" name="Slide Number Placeholder 5"/>
          <p:cNvSpPr>
            <a:spLocks noGrp="1"/>
          </p:cNvSpPr>
          <p:nvPr>
            <p:ph type="sldNum" sz="quarter" idx="12"/>
          </p:nvPr>
        </p:nvSpPr>
        <p:spPr/>
        <p:txBody>
          <a:bodyPr/>
          <a:lstStyle/>
          <a:p>
            <a:fld id="{0B95427B-4F08-4D50-853B-896B91565839}" type="slidenum">
              <a:rPr lang="en-US" smtClean="0"/>
              <a:pPr/>
              <a:t>‹#›</a:t>
            </a:fld>
            <a:endParaRPr lang="en-US"/>
          </a:p>
        </p:txBody>
      </p:sp>
      <p:sp>
        <p:nvSpPr>
          <p:cNvPr id="10" name="Round Same Side Corner Rectangle 9"/>
          <p:cNvSpPr/>
          <p:nvPr/>
        </p:nvSpPr>
        <p:spPr>
          <a:xfrm rot="10800000">
            <a:off x="6858000" y="-155448"/>
            <a:ext cx="1655064" cy="1078992"/>
          </a:xfrm>
          <a:prstGeom prst="round2SameRect">
            <a:avLst>
              <a:gd name="adj1" fmla="val 4210"/>
              <a:gd name="adj2" fmla="val 0"/>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11" name="Text Placeholder 11"/>
          <p:cNvSpPr>
            <a:spLocks noGrp="1"/>
          </p:cNvSpPr>
          <p:nvPr>
            <p:ph type="body" sz="quarter" idx="13" hasCustomPrompt="1"/>
          </p:nvPr>
        </p:nvSpPr>
        <p:spPr>
          <a:xfrm>
            <a:off x="6858001" y="304800"/>
            <a:ext cx="1655064" cy="533400"/>
          </a:xfrm>
        </p:spPr>
        <p:txBody>
          <a:bodyPr anchor="b" anchorCtr="0">
            <a:noAutofit/>
          </a:bodyPr>
          <a:lstStyle>
            <a:lvl1pPr marL="0" indent="0" algn="ctr">
              <a:buNone/>
              <a:defRPr sz="2400" b="1"/>
            </a:lvl1pPr>
            <a:lvl2pPr marL="457200" indent="0">
              <a:buNone/>
              <a:defRPr sz="3200" b="1"/>
            </a:lvl2pPr>
            <a:lvl3pPr marL="914400" indent="0">
              <a:buNone/>
              <a:defRPr sz="3200" b="1"/>
            </a:lvl3pPr>
            <a:lvl4pPr marL="1371600" indent="0">
              <a:buNone/>
              <a:defRPr sz="3200" b="1"/>
            </a:lvl4pPr>
            <a:lvl5pPr marL="1828800" indent="0">
              <a:buNone/>
              <a:defRPr sz="3200" b="1"/>
            </a:lvl5pPr>
          </a:lstStyle>
          <a:p>
            <a:pPr lvl="0"/>
            <a:r>
              <a:rPr lang="en-US" dirty="0" smtClean="0"/>
              <a:t>Text</a:t>
            </a:r>
            <a:endParaRPr lang="en-US" dirty="0"/>
          </a:p>
        </p:txBody>
      </p:sp>
      <p:sp>
        <p:nvSpPr>
          <p:cNvPr id="9" name="Rechteck 5"/>
          <p:cNvSpPr/>
          <p:nvPr/>
        </p:nvSpPr>
        <p:spPr>
          <a:xfrm flipH="1">
            <a:off x="0" y="0"/>
            <a:ext cx="144463" cy="6858000"/>
          </a:xfrm>
          <a:prstGeom prst="rect">
            <a:avLst/>
          </a:prstGeom>
          <a:gradFill rotWithShape="1">
            <a:gsLst>
              <a:gs pos="0">
                <a:schemeClr val="accent1"/>
              </a:gs>
              <a:gs pos="100000">
                <a:schemeClr val="accent1">
                  <a:lumMod val="20000"/>
                  <a:lumOff val="80000"/>
                </a:schemeClr>
              </a:gs>
            </a:gsLst>
            <a:lin ang="16200000" scaled="0"/>
          </a:gradFill>
          <a:ln w="9525" cap="flat" cmpd="sng" algn="ctr">
            <a:noFill/>
            <a:prstDash val="solid"/>
            <a:headEnd type="none" w="med" len="med"/>
            <a:tailEnd type="none" w="med" len="me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ysClr val="window" lastClr="FFFFFF"/>
              </a:solidFill>
              <a:effectLst/>
              <a:uLnTx/>
              <a:uFillTx/>
              <a:latin typeface="Arial"/>
              <a:ea typeface="+mn-ea"/>
              <a:cs typeface="+mn-cs"/>
            </a:endParaRPr>
          </a:p>
        </p:txBody>
      </p:sp>
    </p:spTree>
    <p:extLst>
      <p:ext uri="{BB962C8B-B14F-4D97-AF65-F5344CB8AC3E}">
        <p14:creationId xmlns:p14="http://schemas.microsoft.com/office/powerpoint/2010/main" val="3789887756"/>
      </p:ext>
    </p:extLst>
  </p:cSld>
  <p:clrMapOvr>
    <a:masterClrMapping/>
  </p:clrMapOvr>
  <p:timing>
    <p:tnLst>
      <p:par>
        <p:cTn xmlns:p14="http://schemas.microsoft.com/office/powerpoint/2010/mai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nd Media, 1">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324600" cy="1143000"/>
          </a:xfrm>
        </p:spPr>
        <p:txBody>
          <a:bodyPr anchor="b" anchorCtr="0"/>
          <a:lstStyle>
            <a:lvl1pPr algn="l">
              <a:defRPr b="1"/>
            </a:lvl1pPr>
          </a:lstStyle>
          <a:p>
            <a:r>
              <a:rPr lang="en-US" smtClean="0"/>
              <a:t>Click to edit Master title style</a:t>
            </a:r>
            <a:endParaRPr lang="en-US"/>
          </a:p>
        </p:txBody>
      </p:sp>
      <p:sp>
        <p:nvSpPr>
          <p:cNvPr id="4" name="Date Placeholder 3"/>
          <p:cNvSpPr>
            <a:spLocks noGrp="1"/>
          </p:cNvSpPr>
          <p:nvPr>
            <p:ph type="dt" sz="half" idx="10"/>
          </p:nvPr>
        </p:nvSpPr>
        <p:spPr/>
        <p:txBody>
          <a:bodyPr/>
          <a:lstStyle/>
          <a:p>
            <a:r>
              <a:rPr lang="en-US" smtClean="0"/>
              <a:t>© your company name. All rights reserved.</a:t>
            </a:r>
            <a:endParaRPr lang="en-US"/>
          </a:p>
        </p:txBody>
      </p:sp>
      <p:sp>
        <p:nvSpPr>
          <p:cNvPr id="5" name="Footer Placeholder 4"/>
          <p:cNvSpPr>
            <a:spLocks noGrp="1"/>
          </p:cNvSpPr>
          <p:nvPr>
            <p:ph type="ftr" sz="quarter" idx="11"/>
          </p:nvPr>
        </p:nvSpPr>
        <p:spPr/>
        <p:txBody>
          <a:bodyPr/>
          <a:lstStyle/>
          <a:p>
            <a:r>
              <a:rPr lang="en-US" smtClean="0"/>
              <a:t>Title of your presentation</a:t>
            </a:r>
            <a:endParaRPr lang="en-US"/>
          </a:p>
        </p:txBody>
      </p:sp>
      <p:sp>
        <p:nvSpPr>
          <p:cNvPr id="6" name="Slide Number Placeholder 5"/>
          <p:cNvSpPr>
            <a:spLocks noGrp="1"/>
          </p:cNvSpPr>
          <p:nvPr>
            <p:ph type="sldNum" sz="quarter" idx="12"/>
          </p:nvPr>
        </p:nvSpPr>
        <p:spPr/>
        <p:txBody>
          <a:bodyPr/>
          <a:lstStyle/>
          <a:p>
            <a:fld id="{D3549F50-7AD4-464D-9032-CC0646FB2084}" type="slidenum">
              <a:rPr lang="en-US" smtClean="0"/>
              <a:pPr/>
              <a:t>‹#›</a:t>
            </a:fld>
            <a:endParaRPr lang="en-US"/>
          </a:p>
        </p:txBody>
      </p:sp>
      <p:sp>
        <p:nvSpPr>
          <p:cNvPr id="8" name="Media Placeholder 7"/>
          <p:cNvSpPr>
            <a:spLocks noGrp="1"/>
          </p:cNvSpPr>
          <p:nvPr>
            <p:ph type="media" sz="quarter" idx="13" hasCustomPrompt="1"/>
          </p:nvPr>
        </p:nvSpPr>
        <p:spPr>
          <a:xfrm>
            <a:off x="457200" y="1600200"/>
            <a:ext cx="8229600" cy="4525963"/>
          </a:xfrm>
          <a:ln w="28575">
            <a:solidFill>
              <a:schemeClr val="tx1"/>
            </a:solidFill>
          </a:ln>
        </p:spPr>
        <p:txBody>
          <a:bodyPr/>
          <a:lstStyle>
            <a:lvl1pPr marL="0" indent="0">
              <a:buFontTx/>
              <a:buNone/>
              <a:defRPr baseline="0"/>
            </a:lvl1pPr>
          </a:lstStyle>
          <a:p>
            <a:r>
              <a:rPr lang="en-US" dirty="0" smtClean="0"/>
              <a:t>Click icon to add media file</a:t>
            </a:r>
            <a:endParaRPr lang="en-US" dirty="0"/>
          </a:p>
        </p:txBody>
      </p:sp>
      <p:sp>
        <p:nvSpPr>
          <p:cNvPr id="9" name="Round Same Side Corner Rectangle 8"/>
          <p:cNvSpPr/>
          <p:nvPr/>
        </p:nvSpPr>
        <p:spPr>
          <a:xfrm rot="10800000">
            <a:off x="6858000" y="-155448"/>
            <a:ext cx="1655064" cy="1078992"/>
          </a:xfrm>
          <a:prstGeom prst="round2SameRect">
            <a:avLst>
              <a:gd name="adj1" fmla="val 4210"/>
              <a:gd name="adj2" fmla="val 0"/>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10" name="Text Placeholder 11"/>
          <p:cNvSpPr>
            <a:spLocks noGrp="1"/>
          </p:cNvSpPr>
          <p:nvPr>
            <p:ph type="body" sz="quarter" idx="14" hasCustomPrompt="1"/>
          </p:nvPr>
        </p:nvSpPr>
        <p:spPr>
          <a:xfrm>
            <a:off x="6858001" y="304800"/>
            <a:ext cx="1655064" cy="533400"/>
          </a:xfrm>
        </p:spPr>
        <p:txBody>
          <a:bodyPr anchor="b" anchorCtr="0">
            <a:noAutofit/>
          </a:bodyPr>
          <a:lstStyle>
            <a:lvl1pPr marL="0" indent="0" algn="ctr">
              <a:buNone/>
              <a:defRPr sz="2400" b="1"/>
            </a:lvl1pPr>
            <a:lvl2pPr marL="457200" indent="0">
              <a:buNone/>
              <a:defRPr sz="3200" b="1"/>
            </a:lvl2pPr>
            <a:lvl3pPr marL="914400" indent="0">
              <a:buNone/>
              <a:defRPr sz="3200" b="1"/>
            </a:lvl3pPr>
            <a:lvl4pPr marL="1371600" indent="0">
              <a:buNone/>
              <a:defRPr sz="3200" b="1"/>
            </a:lvl4pPr>
            <a:lvl5pPr marL="1828800" indent="0">
              <a:buNone/>
              <a:defRPr sz="3200" b="1"/>
            </a:lvl5pPr>
          </a:lstStyle>
          <a:p>
            <a:pPr lvl="0"/>
            <a:r>
              <a:rPr lang="en-US" dirty="0" smtClean="0"/>
              <a:t>Text</a:t>
            </a:r>
            <a:endParaRPr lang="en-US" dirty="0"/>
          </a:p>
        </p:txBody>
      </p:sp>
      <p:sp>
        <p:nvSpPr>
          <p:cNvPr id="11" name="Rechteck 5"/>
          <p:cNvSpPr/>
          <p:nvPr/>
        </p:nvSpPr>
        <p:spPr>
          <a:xfrm flipH="1">
            <a:off x="0" y="0"/>
            <a:ext cx="144463" cy="6858000"/>
          </a:xfrm>
          <a:prstGeom prst="rect">
            <a:avLst/>
          </a:prstGeom>
          <a:gradFill rotWithShape="1">
            <a:gsLst>
              <a:gs pos="0">
                <a:schemeClr val="accent1"/>
              </a:gs>
              <a:gs pos="100000">
                <a:schemeClr val="accent1">
                  <a:lumMod val="20000"/>
                  <a:lumOff val="80000"/>
                </a:schemeClr>
              </a:gs>
            </a:gsLst>
            <a:lin ang="16200000" scaled="0"/>
          </a:gradFill>
          <a:ln w="9525" cap="flat" cmpd="sng" algn="ctr">
            <a:noFill/>
            <a:prstDash val="solid"/>
            <a:headEnd type="none" w="med" len="med"/>
            <a:tailEnd type="none" w="med" len="me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ysClr val="window" lastClr="FFFFFF"/>
              </a:solidFill>
              <a:effectLst/>
              <a:uLnTx/>
              <a:uFillTx/>
              <a:latin typeface="Arial"/>
              <a:ea typeface="+mn-ea"/>
              <a:cs typeface="+mn-cs"/>
            </a:endParaRPr>
          </a:p>
        </p:txBody>
      </p:sp>
    </p:spTree>
    <p:extLst>
      <p:ext uri="{BB962C8B-B14F-4D97-AF65-F5344CB8AC3E}">
        <p14:creationId xmlns:p14="http://schemas.microsoft.com/office/powerpoint/2010/main" val="2744213014"/>
      </p:ext>
    </p:extLst>
  </p:cSld>
  <p:clrMapOvr>
    <a:masterClrMapping/>
  </p:clrMapOvr>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tatement with Two-Level Tag, 2">
    <p:spTree>
      <p:nvGrpSpPr>
        <p:cNvPr id="1" name=""/>
        <p:cNvGrpSpPr/>
        <p:nvPr/>
      </p:nvGrpSpPr>
      <p:grpSpPr>
        <a:xfrm>
          <a:off x="0" y="0"/>
          <a:ext cx="0" cy="0"/>
          <a:chOff x="0" y="0"/>
          <a:chExt cx="0" cy="0"/>
        </a:xfrm>
      </p:grpSpPr>
      <p:sp>
        <p:nvSpPr>
          <p:cNvPr id="2" name="Title 1"/>
          <p:cNvSpPr>
            <a:spLocks noGrp="1"/>
          </p:cNvSpPr>
          <p:nvPr>
            <p:ph type="title"/>
          </p:nvPr>
        </p:nvSpPr>
        <p:spPr>
          <a:xfrm>
            <a:off x="533400" y="1676400"/>
            <a:ext cx="8077200" cy="2057400"/>
          </a:xfrm>
        </p:spPr>
        <p:txBody>
          <a:bodyPr anchor="b" anchorCtr="0">
            <a:noAutofit/>
          </a:bodyPr>
          <a:lstStyle>
            <a:lvl1pPr algn="l">
              <a:defRPr sz="6600" b="1" cap="none" baseline="0"/>
            </a:lvl1pPr>
          </a:lstStyle>
          <a:p>
            <a:r>
              <a:rPr lang="en-US" smtClean="0"/>
              <a:t>Click to edit Master title style</a:t>
            </a:r>
            <a:endParaRPr lang="en-US"/>
          </a:p>
        </p:txBody>
      </p:sp>
      <p:sp>
        <p:nvSpPr>
          <p:cNvPr id="3" name="Text Placeholder 2"/>
          <p:cNvSpPr>
            <a:spLocks noGrp="1"/>
          </p:cNvSpPr>
          <p:nvPr>
            <p:ph type="body" idx="1"/>
          </p:nvPr>
        </p:nvSpPr>
        <p:spPr>
          <a:xfrm>
            <a:off x="533400" y="3733800"/>
            <a:ext cx="8077200" cy="1500188"/>
          </a:xfrm>
        </p:spPr>
        <p:txBody>
          <a:bodyPr anchor="t" anchorCtr="0">
            <a:normAutofit/>
          </a:bodyPr>
          <a:lstStyle>
            <a:lvl1pPr marL="0" indent="0">
              <a:buNone/>
              <a:defRPr sz="3200" b="1">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 your company name. All rights reserved.</a:t>
            </a:r>
            <a:endParaRPr lang="en-US"/>
          </a:p>
        </p:txBody>
      </p:sp>
      <p:sp>
        <p:nvSpPr>
          <p:cNvPr id="5" name="Footer Placeholder 4"/>
          <p:cNvSpPr>
            <a:spLocks noGrp="1"/>
          </p:cNvSpPr>
          <p:nvPr>
            <p:ph type="ftr" sz="quarter" idx="11"/>
          </p:nvPr>
        </p:nvSpPr>
        <p:spPr/>
        <p:txBody>
          <a:bodyPr/>
          <a:lstStyle/>
          <a:p>
            <a:r>
              <a:rPr lang="en-US" smtClean="0"/>
              <a:t>Title of your presentation</a:t>
            </a:r>
            <a:endParaRPr lang="en-US"/>
          </a:p>
        </p:txBody>
      </p:sp>
      <p:sp>
        <p:nvSpPr>
          <p:cNvPr id="6" name="Slide Number Placeholder 5"/>
          <p:cNvSpPr>
            <a:spLocks noGrp="1"/>
          </p:cNvSpPr>
          <p:nvPr>
            <p:ph type="sldNum" sz="quarter" idx="12"/>
          </p:nvPr>
        </p:nvSpPr>
        <p:spPr/>
        <p:txBody>
          <a:bodyPr/>
          <a:lstStyle/>
          <a:p>
            <a:fld id="{0B95427B-4F08-4D50-853B-896B91565839}" type="slidenum">
              <a:rPr lang="en-US" smtClean="0"/>
              <a:pPr/>
              <a:t>‹#›</a:t>
            </a:fld>
            <a:endParaRPr lang="en-US"/>
          </a:p>
        </p:txBody>
      </p:sp>
      <p:sp>
        <p:nvSpPr>
          <p:cNvPr id="7" name="Round Same Side Corner Rectangle 6"/>
          <p:cNvSpPr/>
          <p:nvPr/>
        </p:nvSpPr>
        <p:spPr>
          <a:xfrm rot="10800000">
            <a:off x="6053328" y="-155448"/>
            <a:ext cx="2505456" cy="1581912"/>
          </a:xfrm>
          <a:prstGeom prst="round2SameRect">
            <a:avLst>
              <a:gd name="adj1" fmla="val 4210"/>
              <a:gd name="adj2" fmla="val 0"/>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sp>
        <p:nvSpPr>
          <p:cNvPr id="8" name="Text Placeholder 11"/>
          <p:cNvSpPr>
            <a:spLocks noGrp="1"/>
          </p:cNvSpPr>
          <p:nvPr>
            <p:ph type="body" sz="quarter" idx="13" hasCustomPrompt="1"/>
          </p:nvPr>
        </p:nvSpPr>
        <p:spPr>
          <a:xfrm>
            <a:off x="6053138" y="304800"/>
            <a:ext cx="2505075" cy="533400"/>
          </a:xfrm>
        </p:spPr>
        <p:txBody>
          <a:bodyPr anchor="b" anchorCtr="0">
            <a:noAutofit/>
          </a:bodyPr>
          <a:lstStyle>
            <a:lvl1pPr marL="0" indent="0" algn="ctr">
              <a:buNone/>
              <a:defRPr sz="3200" b="1"/>
            </a:lvl1pPr>
            <a:lvl2pPr marL="457200" indent="0">
              <a:buNone/>
              <a:defRPr sz="3200" b="1"/>
            </a:lvl2pPr>
            <a:lvl3pPr marL="914400" indent="0">
              <a:buNone/>
              <a:defRPr sz="3200" b="1"/>
            </a:lvl3pPr>
            <a:lvl4pPr marL="1371600" indent="0">
              <a:buNone/>
              <a:defRPr sz="3200" b="1"/>
            </a:lvl4pPr>
            <a:lvl5pPr marL="1828800" indent="0">
              <a:buNone/>
              <a:defRPr sz="3200" b="1"/>
            </a:lvl5pPr>
          </a:lstStyle>
          <a:p>
            <a:pPr lvl="0"/>
            <a:r>
              <a:rPr lang="en-US" dirty="0" smtClean="0"/>
              <a:t>Text</a:t>
            </a:r>
            <a:endParaRPr lang="en-US" dirty="0"/>
          </a:p>
        </p:txBody>
      </p:sp>
      <p:sp>
        <p:nvSpPr>
          <p:cNvPr id="9" name="Text Placeholder 13"/>
          <p:cNvSpPr>
            <a:spLocks noGrp="1"/>
          </p:cNvSpPr>
          <p:nvPr>
            <p:ph type="body" sz="quarter" idx="14" hasCustomPrompt="1"/>
          </p:nvPr>
        </p:nvSpPr>
        <p:spPr>
          <a:xfrm>
            <a:off x="6053138" y="838200"/>
            <a:ext cx="2505075" cy="533400"/>
          </a:xfrm>
        </p:spPr>
        <p:txBody>
          <a:bodyPr>
            <a:noAutofit/>
          </a:bodyPr>
          <a:lstStyle>
            <a:lvl1pPr marL="0" indent="0" algn="ctr">
              <a:buFontTx/>
              <a:buNone/>
              <a:defRPr sz="2000"/>
            </a:lvl1pPr>
            <a:lvl2pPr marL="457200" indent="0">
              <a:buFontTx/>
              <a:buNone/>
              <a:defRPr sz="2000"/>
            </a:lvl2pPr>
            <a:lvl3pPr marL="914400" indent="0">
              <a:buFontTx/>
              <a:buNone/>
              <a:defRPr sz="2000"/>
            </a:lvl3pPr>
            <a:lvl4pPr marL="1371600" indent="0">
              <a:buFontTx/>
              <a:buNone/>
              <a:defRPr sz="2000"/>
            </a:lvl4pPr>
            <a:lvl5pPr marL="1828800" indent="0">
              <a:buFontTx/>
              <a:buNone/>
              <a:defRPr sz="2000"/>
            </a:lvl5pPr>
          </a:lstStyle>
          <a:p>
            <a:pPr lvl="0"/>
            <a:r>
              <a:rPr lang="en-US" dirty="0" smtClean="0"/>
              <a:t>(Subtext)</a:t>
            </a:r>
            <a:endParaRPr lang="en-US" dirty="0"/>
          </a:p>
        </p:txBody>
      </p:sp>
      <p:sp>
        <p:nvSpPr>
          <p:cNvPr id="10" name="Rechteck 5"/>
          <p:cNvSpPr/>
          <p:nvPr/>
        </p:nvSpPr>
        <p:spPr>
          <a:xfrm flipH="1">
            <a:off x="0" y="0"/>
            <a:ext cx="144463" cy="6858000"/>
          </a:xfrm>
          <a:prstGeom prst="rect">
            <a:avLst/>
          </a:prstGeom>
          <a:gradFill rotWithShape="1">
            <a:gsLst>
              <a:gs pos="0">
                <a:schemeClr val="accent2"/>
              </a:gs>
              <a:gs pos="100000">
                <a:schemeClr val="accent2">
                  <a:lumMod val="20000"/>
                  <a:lumOff val="80000"/>
                </a:schemeClr>
              </a:gs>
            </a:gsLst>
            <a:lin ang="16200000" scaled="0"/>
          </a:gradFill>
          <a:ln w="9525" cap="flat" cmpd="sng" algn="ctr">
            <a:noFill/>
            <a:prstDash val="solid"/>
            <a:headEnd type="none" w="med" len="med"/>
            <a:tailEnd type="none" w="med" len="me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ysClr val="window" lastClr="FFFFFF"/>
              </a:solidFill>
              <a:effectLst/>
              <a:uLnTx/>
              <a:uFillTx/>
              <a:latin typeface="Arial"/>
              <a:ea typeface="+mn-ea"/>
              <a:cs typeface="+mn-cs"/>
            </a:endParaRPr>
          </a:p>
        </p:txBody>
      </p:sp>
    </p:spTree>
    <p:extLst>
      <p:ext uri="{BB962C8B-B14F-4D97-AF65-F5344CB8AC3E}">
        <p14:creationId xmlns:p14="http://schemas.microsoft.com/office/powerpoint/2010/main" val="1794668701"/>
      </p:ext>
    </p:extLst>
  </p:cSld>
  <p:clrMapOvr>
    <a:masterClrMapping/>
  </p:clrMapOvr>
  <p:timing>
    <p:tnLst>
      <p:par>
        <p:cTn xmlns:p14="http://schemas.microsoft.com/office/powerpoint/2010/mai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tatement with Tag, 2">
    <p:spTree>
      <p:nvGrpSpPr>
        <p:cNvPr id="1" name=""/>
        <p:cNvGrpSpPr/>
        <p:nvPr/>
      </p:nvGrpSpPr>
      <p:grpSpPr>
        <a:xfrm>
          <a:off x="0" y="0"/>
          <a:ext cx="0" cy="0"/>
          <a:chOff x="0" y="0"/>
          <a:chExt cx="0" cy="0"/>
        </a:xfrm>
      </p:grpSpPr>
      <p:sp>
        <p:nvSpPr>
          <p:cNvPr id="2" name="Title 1"/>
          <p:cNvSpPr>
            <a:spLocks noGrp="1"/>
          </p:cNvSpPr>
          <p:nvPr>
            <p:ph type="title"/>
          </p:nvPr>
        </p:nvSpPr>
        <p:spPr>
          <a:xfrm>
            <a:off x="533400" y="2233613"/>
            <a:ext cx="8077200" cy="2057400"/>
          </a:xfrm>
        </p:spPr>
        <p:txBody>
          <a:bodyPr anchor="b" anchorCtr="0">
            <a:noAutofit/>
          </a:bodyPr>
          <a:lstStyle>
            <a:lvl1pPr algn="ctr">
              <a:defRPr sz="5400" b="1"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533400" y="4291013"/>
            <a:ext cx="8077200" cy="1500188"/>
          </a:xfrm>
        </p:spPr>
        <p:txBody>
          <a:bodyPr anchor="t" anchorCtr="0">
            <a:normAutofit/>
          </a:bodyPr>
          <a:lstStyle>
            <a:lvl1pPr marL="0" indent="0" algn="ctr">
              <a:buNone/>
              <a:defRPr sz="3200" b="1">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 your company name. All rights reserved.</a:t>
            </a:r>
            <a:endParaRPr lang="en-US"/>
          </a:p>
        </p:txBody>
      </p:sp>
      <p:sp>
        <p:nvSpPr>
          <p:cNvPr id="5" name="Footer Placeholder 4"/>
          <p:cNvSpPr>
            <a:spLocks noGrp="1"/>
          </p:cNvSpPr>
          <p:nvPr>
            <p:ph type="ftr" sz="quarter" idx="11"/>
          </p:nvPr>
        </p:nvSpPr>
        <p:spPr/>
        <p:txBody>
          <a:bodyPr/>
          <a:lstStyle/>
          <a:p>
            <a:r>
              <a:rPr lang="en-US" smtClean="0"/>
              <a:t>Title of your presentation</a:t>
            </a:r>
            <a:endParaRPr lang="en-US"/>
          </a:p>
        </p:txBody>
      </p:sp>
      <p:sp>
        <p:nvSpPr>
          <p:cNvPr id="6" name="Slide Number Placeholder 5"/>
          <p:cNvSpPr>
            <a:spLocks noGrp="1"/>
          </p:cNvSpPr>
          <p:nvPr>
            <p:ph type="sldNum" sz="quarter" idx="12"/>
          </p:nvPr>
        </p:nvSpPr>
        <p:spPr/>
        <p:txBody>
          <a:bodyPr/>
          <a:lstStyle/>
          <a:p>
            <a:fld id="{0B95427B-4F08-4D50-853B-896B91565839}" type="slidenum">
              <a:rPr lang="en-US" smtClean="0"/>
              <a:pPr/>
              <a:t>‹#›</a:t>
            </a:fld>
            <a:endParaRPr lang="en-US"/>
          </a:p>
        </p:txBody>
      </p:sp>
      <p:sp>
        <p:nvSpPr>
          <p:cNvPr id="10" name="Round Same Side Corner Rectangle 9"/>
          <p:cNvSpPr/>
          <p:nvPr/>
        </p:nvSpPr>
        <p:spPr>
          <a:xfrm rot="10800000">
            <a:off x="6858000" y="-155448"/>
            <a:ext cx="1655064" cy="1078992"/>
          </a:xfrm>
          <a:prstGeom prst="round2SameRect">
            <a:avLst>
              <a:gd name="adj1" fmla="val 4210"/>
              <a:gd name="adj2" fmla="val 0"/>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sp>
        <p:nvSpPr>
          <p:cNvPr id="11" name="Text Placeholder 11"/>
          <p:cNvSpPr>
            <a:spLocks noGrp="1"/>
          </p:cNvSpPr>
          <p:nvPr>
            <p:ph type="body" sz="quarter" idx="13" hasCustomPrompt="1"/>
          </p:nvPr>
        </p:nvSpPr>
        <p:spPr>
          <a:xfrm>
            <a:off x="6858001" y="304800"/>
            <a:ext cx="1655064" cy="533400"/>
          </a:xfrm>
        </p:spPr>
        <p:txBody>
          <a:bodyPr anchor="b" anchorCtr="0">
            <a:noAutofit/>
          </a:bodyPr>
          <a:lstStyle>
            <a:lvl1pPr marL="0" indent="0" algn="ctr">
              <a:buNone/>
              <a:defRPr sz="2400" b="1"/>
            </a:lvl1pPr>
            <a:lvl2pPr marL="457200" indent="0">
              <a:buNone/>
              <a:defRPr sz="3200" b="1"/>
            </a:lvl2pPr>
            <a:lvl3pPr marL="914400" indent="0">
              <a:buNone/>
              <a:defRPr sz="3200" b="1"/>
            </a:lvl3pPr>
            <a:lvl4pPr marL="1371600" indent="0">
              <a:buNone/>
              <a:defRPr sz="3200" b="1"/>
            </a:lvl4pPr>
            <a:lvl5pPr marL="1828800" indent="0">
              <a:buNone/>
              <a:defRPr sz="3200" b="1"/>
            </a:lvl5pPr>
          </a:lstStyle>
          <a:p>
            <a:pPr lvl="0"/>
            <a:r>
              <a:rPr lang="en-US" dirty="0" smtClean="0"/>
              <a:t>Text</a:t>
            </a:r>
            <a:endParaRPr lang="en-US" dirty="0"/>
          </a:p>
        </p:txBody>
      </p:sp>
      <p:sp>
        <p:nvSpPr>
          <p:cNvPr id="9" name="Rechteck 5"/>
          <p:cNvSpPr/>
          <p:nvPr/>
        </p:nvSpPr>
        <p:spPr>
          <a:xfrm flipH="1">
            <a:off x="0" y="0"/>
            <a:ext cx="144463" cy="6858000"/>
          </a:xfrm>
          <a:prstGeom prst="rect">
            <a:avLst/>
          </a:prstGeom>
          <a:gradFill rotWithShape="1">
            <a:gsLst>
              <a:gs pos="0">
                <a:schemeClr val="accent2"/>
              </a:gs>
              <a:gs pos="100000">
                <a:schemeClr val="accent2">
                  <a:lumMod val="20000"/>
                  <a:lumOff val="80000"/>
                </a:schemeClr>
              </a:gs>
            </a:gsLst>
            <a:lin ang="16200000" scaled="0"/>
          </a:gradFill>
          <a:ln w="9525" cap="flat" cmpd="sng" algn="ctr">
            <a:noFill/>
            <a:prstDash val="solid"/>
            <a:headEnd type="none" w="med" len="med"/>
            <a:tailEnd type="none" w="med" len="me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ysClr val="window" lastClr="FFFFFF"/>
              </a:solidFill>
              <a:effectLst/>
              <a:uLnTx/>
              <a:uFillTx/>
              <a:latin typeface="Arial"/>
              <a:ea typeface="+mn-ea"/>
              <a:cs typeface="+mn-cs"/>
            </a:endParaRPr>
          </a:p>
        </p:txBody>
      </p:sp>
    </p:spTree>
    <p:extLst>
      <p:ext uri="{BB962C8B-B14F-4D97-AF65-F5344CB8AC3E}">
        <p14:creationId xmlns:p14="http://schemas.microsoft.com/office/powerpoint/2010/main" val="3422319095"/>
      </p:ext>
    </p:extLst>
  </p:cSld>
  <p:clrMapOvr>
    <a:masterClrMapping/>
  </p:clrMapOvr>
  <p:timing>
    <p:tnLst>
      <p:par>
        <p:cTn xmlns:p14="http://schemas.microsoft.com/office/powerpoint/2010/mai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Media, 2">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324600" cy="1143000"/>
          </a:xfrm>
        </p:spPr>
        <p:txBody>
          <a:bodyPr anchor="b" anchorCtr="0"/>
          <a:lstStyle>
            <a:lvl1pPr algn="l">
              <a:defRPr b="1"/>
            </a:lvl1pPr>
          </a:lstStyle>
          <a:p>
            <a:r>
              <a:rPr lang="en-US" smtClean="0"/>
              <a:t>Click to edit Master title style</a:t>
            </a:r>
            <a:endParaRPr lang="en-US"/>
          </a:p>
        </p:txBody>
      </p:sp>
      <p:sp>
        <p:nvSpPr>
          <p:cNvPr id="4" name="Date Placeholder 3"/>
          <p:cNvSpPr>
            <a:spLocks noGrp="1"/>
          </p:cNvSpPr>
          <p:nvPr>
            <p:ph type="dt" sz="half" idx="10"/>
          </p:nvPr>
        </p:nvSpPr>
        <p:spPr/>
        <p:txBody>
          <a:bodyPr/>
          <a:lstStyle/>
          <a:p>
            <a:r>
              <a:rPr lang="en-US" smtClean="0"/>
              <a:t>© your company name. All rights reserved.</a:t>
            </a:r>
            <a:endParaRPr lang="en-US"/>
          </a:p>
        </p:txBody>
      </p:sp>
      <p:sp>
        <p:nvSpPr>
          <p:cNvPr id="5" name="Footer Placeholder 4"/>
          <p:cNvSpPr>
            <a:spLocks noGrp="1"/>
          </p:cNvSpPr>
          <p:nvPr>
            <p:ph type="ftr" sz="quarter" idx="11"/>
          </p:nvPr>
        </p:nvSpPr>
        <p:spPr/>
        <p:txBody>
          <a:bodyPr/>
          <a:lstStyle/>
          <a:p>
            <a:r>
              <a:rPr lang="en-US" smtClean="0"/>
              <a:t>Title of your presentation</a:t>
            </a:r>
            <a:endParaRPr lang="en-US"/>
          </a:p>
        </p:txBody>
      </p:sp>
      <p:sp>
        <p:nvSpPr>
          <p:cNvPr id="6" name="Slide Number Placeholder 5"/>
          <p:cNvSpPr>
            <a:spLocks noGrp="1"/>
          </p:cNvSpPr>
          <p:nvPr>
            <p:ph type="sldNum" sz="quarter" idx="12"/>
          </p:nvPr>
        </p:nvSpPr>
        <p:spPr/>
        <p:txBody>
          <a:bodyPr/>
          <a:lstStyle/>
          <a:p>
            <a:fld id="{D3549F50-7AD4-464D-9032-CC0646FB2084}" type="slidenum">
              <a:rPr lang="en-US" smtClean="0"/>
              <a:pPr/>
              <a:t>‹#›</a:t>
            </a:fld>
            <a:endParaRPr lang="en-US"/>
          </a:p>
        </p:txBody>
      </p:sp>
      <p:sp>
        <p:nvSpPr>
          <p:cNvPr id="8" name="Media Placeholder 7"/>
          <p:cNvSpPr>
            <a:spLocks noGrp="1"/>
          </p:cNvSpPr>
          <p:nvPr>
            <p:ph type="media" sz="quarter" idx="13" hasCustomPrompt="1"/>
          </p:nvPr>
        </p:nvSpPr>
        <p:spPr>
          <a:xfrm>
            <a:off x="457200" y="1600200"/>
            <a:ext cx="8229600" cy="4525963"/>
          </a:xfrm>
          <a:ln w="28575">
            <a:solidFill>
              <a:schemeClr val="tx1"/>
            </a:solidFill>
          </a:ln>
        </p:spPr>
        <p:txBody>
          <a:bodyPr/>
          <a:lstStyle>
            <a:lvl1pPr marL="0" indent="0">
              <a:buFontTx/>
              <a:buNone/>
              <a:defRPr baseline="0"/>
            </a:lvl1pPr>
          </a:lstStyle>
          <a:p>
            <a:r>
              <a:rPr lang="en-US" dirty="0" smtClean="0"/>
              <a:t>Click icon to add media file</a:t>
            </a:r>
            <a:endParaRPr lang="en-US" dirty="0"/>
          </a:p>
        </p:txBody>
      </p:sp>
      <p:sp>
        <p:nvSpPr>
          <p:cNvPr id="9" name="Round Same Side Corner Rectangle 8"/>
          <p:cNvSpPr/>
          <p:nvPr/>
        </p:nvSpPr>
        <p:spPr>
          <a:xfrm rot="10800000">
            <a:off x="6858000" y="-155448"/>
            <a:ext cx="1655064" cy="1078992"/>
          </a:xfrm>
          <a:prstGeom prst="round2SameRect">
            <a:avLst>
              <a:gd name="adj1" fmla="val 4210"/>
              <a:gd name="adj2" fmla="val 0"/>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sp>
        <p:nvSpPr>
          <p:cNvPr id="10" name="Text Placeholder 11"/>
          <p:cNvSpPr>
            <a:spLocks noGrp="1"/>
          </p:cNvSpPr>
          <p:nvPr>
            <p:ph type="body" sz="quarter" idx="14" hasCustomPrompt="1"/>
          </p:nvPr>
        </p:nvSpPr>
        <p:spPr>
          <a:xfrm>
            <a:off x="6858001" y="304800"/>
            <a:ext cx="1655064" cy="533400"/>
          </a:xfrm>
        </p:spPr>
        <p:txBody>
          <a:bodyPr anchor="b" anchorCtr="0">
            <a:noAutofit/>
          </a:bodyPr>
          <a:lstStyle>
            <a:lvl1pPr marL="0" indent="0" algn="ctr">
              <a:buNone/>
              <a:defRPr sz="2400" b="1"/>
            </a:lvl1pPr>
            <a:lvl2pPr marL="457200" indent="0">
              <a:buNone/>
              <a:defRPr sz="3200" b="1"/>
            </a:lvl2pPr>
            <a:lvl3pPr marL="914400" indent="0">
              <a:buNone/>
              <a:defRPr sz="3200" b="1"/>
            </a:lvl3pPr>
            <a:lvl4pPr marL="1371600" indent="0">
              <a:buNone/>
              <a:defRPr sz="3200" b="1"/>
            </a:lvl4pPr>
            <a:lvl5pPr marL="1828800" indent="0">
              <a:buNone/>
              <a:defRPr sz="3200" b="1"/>
            </a:lvl5pPr>
          </a:lstStyle>
          <a:p>
            <a:pPr lvl="0"/>
            <a:r>
              <a:rPr lang="en-US" dirty="0" smtClean="0"/>
              <a:t>Text</a:t>
            </a:r>
            <a:endParaRPr lang="en-US" dirty="0"/>
          </a:p>
        </p:txBody>
      </p:sp>
      <p:sp>
        <p:nvSpPr>
          <p:cNvPr id="11" name="Rechteck 5"/>
          <p:cNvSpPr/>
          <p:nvPr/>
        </p:nvSpPr>
        <p:spPr>
          <a:xfrm flipH="1">
            <a:off x="0" y="0"/>
            <a:ext cx="144463" cy="6858000"/>
          </a:xfrm>
          <a:prstGeom prst="rect">
            <a:avLst/>
          </a:prstGeom>
          <a:gradFill rotWithShape="1">
            <a:gsLst>
              <a:gs pos="0">
                <a:schemeClr val="accent2"/>
              </a:gs>
              <a:gs pos="100000">
                <a:schemeClr val="accent2">
                  <a:lumMod val="20000"/>
                  <a:lumOff val="80000"/>
                </a:schemeClr>
              </a:gs>
            </a:gsLst>
            <a:lin ang="16200000" scaled="0"/>
          </a:gradFill>
          <a:ln w="9525" cap="flat" cmpd="sng" algn="ctr">
            <a:noFill/>
            <a:prstDash val="solid"/>
            <a:headEnd type="none" w="med" len="med"/>
            <a:tailEnd type="none" w="med" len="me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ysClr val="window" lastClr="FFFFFF"/>
              </a:solidFill>
              <a:effectLst/>
              <a:uLnTx/>
              <a:uFillTx/>
              <a:latin typeface="Arial"/>
              <a:ea typeface="+mn-ea"/>
              <a:cs typeface="+mn-cs"/>
            </a:endParaRPr>
          </a:p>
        </p:txBody>
      </p:sp>
    </p:spTree>
    <p:extLst>
      <p:ext uri="{BB962C8B-B14F-4D97-AF65-F5344CB8AC3E}">
        <p14:creationId xmlns:p14="http://schemas.microsoft.com/office/powerpoint/2010/main" val="4180783726"/>
      </p:ext>
    </p:extLst>
  </p:cSld>
  <p:clrMapOvr>
    <a:masterClrMapping/>
  </p:clrMapOvr>
  <p:timing>
    <p:tnLst>
      <p:par>
        <p:cTn xmlns:p14="http://schemas.microsoft.com/office/powerpoint/2010/mai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tatement with Two-Level Tag, 3">
    <p:spTree>
      <p:nvGrpSpPr>
        <p:cNvPr id="1" name=""/>
        <p:cNvGrpSpPr/>
        <p:nvPr/>
      </p:nvGrpSpPr>
      <p:grpSpPr>
        <a:xfrm>
          <a:off x="0" y="0"/>
          <a:ext cx="0" cy="0"/>
          <a:chOff x="0" y="0"/>
          <a:chExt cx="0" cy="0"/>
        </a:xfrm>
      </p:grpSpPr>
      <p:sp>
        <p:nvSpPr>
          <p:cNvPr id="2" name="Title 1"/>
          <p:cNvSpPr>
            <a:spLocks noGrp="1"/>
          </p:cNvSpPr>
          <p:nvPr>
            <p:ph type="title"/>
          </p:nvPr>
        </p:nvSpPr>
        <p:spPr>
          <a:xfrm>
            <a:off x="533400" y="1676400"/>
            <a:ext cx="8077200" cy="2057400"/>
          </a:xfrm>
        </p:spPr>
        <p:txBody>
          <a:bodyPr anchor="b" anchorCtr="0">
            <a:noAutofit/>
          </a:bodyPr>
          <a:lstStyle>
            <a:lvl1pPr algn="l">
              <a:defRPr sz="6600" b="1" cap="none" baseline="0"/>
            </a:lvl1pPr>
          </a:lstStyle>
          <a:p>
            <a:r>
              <a:rPr lang="en-US" smtClean="0"/>
              <a:t>Click to edit Master title style</a:t>
            </a:r>
            <a:endParaRPr lang="en-US"/>
          </a:p>
        </p:txBody>
      </p:sp>
      <p:sp>
        <p:nvSpPr>
          <p:cNvPr id="3" name="Text Placeholder 2"/>
          <p:cNvSpPr>
            <a:spLocks noGrp="1"/>
          </p:cNvSpPr>
          <p:nvPr>
            <p:ph type="body" idx="1"/>
          </p:nvPr>
        </p:nvSpPr>
        <p:spPr>
          <a:xfrm>
            <a:off x="533400" y="3733800"/>
            <a:ext cx="8077200" cy="1500188"/>
          </a:xfrm>
        </p:spPr>
        <p:txBody>
          <a:bodyPr anchor="t" anchorCtr="0">
            <a:normAutofit/>
          </a:bodyPr>
          <a:lstStyle>
            <a:lvl1pPr marL="0" indent="0">
              <a:buNone/>
              <a:defRPr sz="3200" b="1">
                <a:solidFill>
                  <a:schemeClr val="accent3"/>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 your company name. All rights reserved.</a:t>
            </a:r>
            <a:endParaRPr lang="en-US"/>
          </a:p>
        </p:txBody>
      </p:sp>
      <p:sp>
        <p:nvSpPr>
          <p:cNvPr id="5" name="Footer Placeholder 4"/>
          <p:cNvSpPr>
            <a:spLocks noGrp="1"/>
          </p:cNvSpPr>
          <p:nvPr>
            <p:ph type="ftr" sz="quarter" idx="11"/>
          </p:nvPr>
        </p:nvSpPr>
        <p:spPr/>
        <p:txBody>
          <a:bodyPr/>
          <a:lstStyle/>
          <a:p>
            <a:r>
              <a:rPr lang="en-US" smtClean="0"/>
              <a:t>Title of your presentation</a:t>
            </a:r>
            <a:endParaRPr lang="en-US"/>
          </a:p>
        </p:txBody>
      </p:sp>
      <p:sp>
        <p:nvSpPr>
          <p:cNvPr id="6" name="Slide Number Placeholder 5"/>
          <p:cNvSpPr>
            <a:spLocks noGrp="1"/>
          </p:cNvSpPr>
          <p:nvPr>
            <p:ph type="sldNum" sz="quarter" idx="12"/>
          </p:nvPr>
        </p:nvSpPr>
        <p:spPr/>
        <p:txBody>
          <a:bodyPr/>
          <a:lstStyle/>
          <a:p>
            <a:fld id="{0B95427B-4F08-4D50-853B-896B91565839}" type="slidenum">
              <a:rPr lang="en-US" smtClean="0"/>
              <a:pPr/>
              <a:t>‹#›</a:t>
            </a:fld>
            <a:endParaRPr lang="en-US"/>
          </a:p>
        </p:txBody>
      </p:sp>
      <p:sp>
        <p:nvSpPr>
          <p:cNvPr id="7" name="Round Same Side Corner Rectangle 6"/>
          <p:cNvSpPr/>
          <p:nvPr/>
        </p:nvSpPr>
        <p:spPr>
          <a:xfrm rot="10800000">
            <a:off x="6053328" y="-155448"/>
            <a:ext cx="2505456" cy="1581912"/>
          </a:xfrm>
          <a:prstGeom prst="round2SameRect">
            <a:avLst>
              <a:gd name="adj1" fmla="val 4210"/>
              <a:gd name="adj2" fmla="val 0"/>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8" name="Text Placeholder 11"/>
          <p:cNvSpPr>
            <a:spLocks noGrp="1"/>
          </p:cNvSpPr>
          <p:nvPr>
            <p:ph type="body" sz="quarter" idx="13" hasCustomPrompt="1"/>
          </p:nvPr>
        </p:nvSpPr>
        <p:spPr>
          <a:xfrm>
            <a:off x="6053138" y="304800"/>
            <a:ext cx="2505075" cy="533400"/>
          </a:xfrm>
        </p:spPr>
        <p:txBody>
          <a:bodyPr anchor="b" anchorCtr="0">
            <a:noAutofit/>
          </a:bodyPr>
          <a:lstStyle>
            <a:lvl1pPr marL="0" indent="0" algn="ctr">
              <a:buNone/>
              <a:defRPr sz="3200" b="1"/>
            </a:lvl1pPr>
            <a:lvl2pPr marL="457200" indent="0">
              <a:buNone/>
              <a:defRPr sz="3200" b="1"/>
            </a:lvl2pPr>
            <a:lvl3pPr marL="914400" indent="0">
              <a:buNone/>
              <a:defRPr sz="3200" b="1"/>
            </a:lvl3pPr>
            <a:lvl4pPr marL="1371600" indent="0">
              <a:buNone/>
              <a:defRPr sz="3200" b="1"/>
            </a:lvl4pPr>
            <a:lvl5pPr marL="1828800" indent="0">
              <a:buNone/>
              <a:defRPr sz="3200" b="1"/>
            </a:lvl5pPr>
          </a:lstStyle>
          <a:p>
            <a:pPr lvl="0"/>
            <a:r>
              <a:rPr lang="en-US" dirty="0" smtClean="0"/>
              <a:t>Text</a:t>
            </a:r>
            <a:endParaRPr lang="en-US" dirty="0"/>
          </a:p>
        </p:txBody>
      </p:sp>
      <p:sp>
        <p:nvSpPr>
          <p:cNvPr id="9" name="Text Placeholder 13"/>
          <p:cNvSpPr>
            <a:spLocks noGrp="1"/>
          </p:cNvSpPr>
          <p:nvPr>
            <p:ph type="body" sz="quarter" idx="14" hasCustomPrompt="1"/>
          </p:nvPr>
        </p:nvSpPr>
        <p:spPr>
          <a:xfrm>
            <a:off x="6053138" y="838200"/>
            <a:ext cx="2505075" cy="533400"/>
          </a:xfrm>
        </p:spPr>
        <p:txBody>
          <a:bodyPr>
            <a:noAutofit/>
          </a:bodyPr>
          <a:lstStyle>
            <a:lvl1pPr marL="0" indent="0" algn="ctr">
              <a:buFontTx/>
              <a:buNone/>
              <a:defRPr sz="2000"/>
            </a:lvl1pPr>
            <a:lvl2pPr marL="457200" indent="0">
              <a:buFontTx/>
              <a:buNone/>
              <a:defRPr sz="2000"/>
            </a:lvl2pPr>
            <a:lvl3pPr marL="914400" indent="0">
              <a:buFontTx/>
              <a:buNone/>
              <a:defRPr sz="2000"/>
            </a:lvl3pPr>
            <a:lvl4pPr marL="1371600" indent="0">
              <a:buFontTx/>
              <a:buNone/>
              <a:defRPr sz="2000"/>
            </a:lvl4pPr>
            <a:lvl5pPr marL="1828800" indent="0">
              <a:buFontTx/>
              <a:buNone/>
              <a:defRPr sz="2000"/>
            </a:lvl5pPr>
          </a:lstStyle>
          <a:p>
            <a:pPr lvl="0"/>
            <a:r>
              <a:rPr lang="en-US" dirty="0" smtClean="0"/>
              <a:t>(Subtext)</a:t>
            </a:r>
            <a:endParaRPr lang="en-US" dirty="0"/>
          </a:p>
        </p:txBody>
      </p:sp>
      <p:sp>
        <p:nvSpPr>
          <p:cNvPr id="10" name="Rechteck 5"/>
          <p:cNvSpPr/>
          <p:nvPr/>
        </p:nvSpPr>
        <p:spPr>
          <a:xfrm flipH="1">
            <a:off x="0" y="0"/>
            <a:ext cx="144463" cy="6858000"/>
          </a:xfrm>
          <a:prstGeom prst="rect">
            <a:avLst/>
          </a:prstGeom>
          <a:gradFill rotWithShape="1">
            <a:gsLst>
              <a:gs pos="0">
                <a:schemeClr val="accent3"/>
              </a:gs>
              <a:gs pos="100000">
                <a:schemeClr val="accent3">
                  <a:lumMod val="20000"/>
                  <a:lumOff val="80000"/>
                </a:schemeClr>
              </a:gs>
            </a:gsLst>
            <a:lin ang="16200000" scaled="0"/>
          </a:gradFill>
          <a:ln w="9525" cap="flat" cmpd="sng" algn="ctr">
            <a:noFill/>
            <a:prstDash val="solid"/>
            <a:headEnd type="none" w="med" len="med"/>
            <a:tailEnd type="none" w="med" len="me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ysClr val="window" lastClr="FFFFFF"/>
              </a:solidFill>
              <a:effectLst/>
              <a:uLnTx/>
              <a:uFillTx/>
              <a:latin typeface="Arial"/>
              <a:ea typeface="+mn-ea"/>
              <a:cs typeface="+mn-cs"/>
            </a:endParaRPr>
          </a:p>
        </p:txBody>
      </p:sp>
    </p:spTree>
    <p:extLst>
      <p:ext uri="{BB962C8B-B14F-4D97-AF65-F5344CB8AC3E}">
        <p14:creationId xmlns:p14="http://schemas.microsoft.com/office/powerpoint/2010/main" val="566594659"/>
      </p:ext>
    </p:extLst>
  </p:cSld>
  <p:clrMapOvr>
    <a:masterClrMapping/>
  </p:clrMapOvr>
  <p:timing>
    <p:tnLst>
      <p:par>
        <p:cTn xmlns:p14="http://schemas.microsoft.com/office/powerpoint/2010/mai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tatement with Tag, 3">
    <p:spTree>
      <p:nvGrpSpPr>
        <p:cNvPr id="1" name=""/>
        <p:cNvGrpSpPr/>
        <p:nvPr/>
      </p:nvGrpSpPr>
      <p:grpSpPr>
        <a:xfrm>
          <a:off x="0" y="0"/>
          <a:ext cx="0" cy="0"/>
          <a:chOff x="0" y="0"/>
          <a:chExt cx="0" cy="0"/>
        </a:xfrm>
      </p:grpSpPr>
      <p:sp>
        <p:nvSpPr>
          <p:cNvPr id="2" name="Title 1"/>
          <p:cNvSpPr>
            <a:spLocks noGrp="1"/>
          </p:cNvSpPr>
          <p:nvPr>
            <p:ph type="title"/>
          </p:nvPr>
        </p:nvSpPr>
        <p:spPr>
          <a:xfrm>
            <a:off x="533400" y="2233613"/>
            <a:ext cx="8077200" cy="2057400"/>
          </a:xfrm>
        </p:spPr>
        <p:txBody>
          <a:bodyPr anchor="b" anchorCtr="0">
            <a:noAutofit/>
          </a:bodyPr>
          <a:lstStyle>
            <a:lvl1pPr algn="ctr">
              <a:defRPr sz="5400" b="1"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533400" y="4291013"/>
            <a:ext cx="8077200" cy="1500188"/>
          </a:xfrm>
        </p:spPr>
        <p:txBody>
          <a:bodyPr anchor="t" anchorCtr="0">
            <a:normAutofit/>
          </a:bodyPr>
          <a:lstStyle>
            <a:lvl1pPr marL="0" indent="0" algn="ctr">
              <a:buNone/>
              <a:defRPr sz="3200" b="1">
                <a:solidFill>
                  <a:schemeClr val="accent3"/>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 your company name. All rights reserved.</a:t>
            </a:r>
            <a:endParaRPr lang="en-US"/>
          </a:p>
        </p:txBody>
      </p:sp>
      <p:sp>
        <p:nvSpPr>
          <p:cNvPr id="5" name="Footer Placeholder 4"/>
          <p:cNvSpPr>
            <a:spLocks noGrp="1"/>
          </p:cNvSpPr>
          <p:nvPr>
            <p:ph type="ftr" sz="quarter" idx="11"/>
          </p:nvPr>
        </p:nvSpPr>
        <p:spPr/>
        <p:txBody>
          <a:bodyPr/>
          <a:lstStyle/>
          <a:p>
            <a:r>
              <a:rPr lang="en-US" smtClean="0"/>
              <a:t>Title of your presentation</a:t>
            </a:r>
            <a:endParaRPr lang="en-US"/>
          </a:p>
        </p:txBody>
      </p:sp>
      <p:sp>
        <p:nvSpPr>
          <p:cNvPr id="6" name="Slide Number Placeholder 5"/>
          <p:cNvSpPr>
            <a:spLocks noGrp="1"/>
          </p:cNvSpPr>
          <p:nvPr>
            <p:ph type="sldNum" sz="quarter" idx="12"/>
          </p:nvPr>
        </p:nvSpPr>
        <p:spPr/>
        <p:txBody>
          <a:bodyPr/>
          <a:lstStyle/>
          <a:p>
            <a:fld id="{0B95427B-4F08-4D50-853B-896B91565839}" type="slidenum">
              <a:rPr lang="en-US" smtClean="0"/>
              <a:pPr/>
              <a:t>‹#›</a:t>
            </a:fld>
            <a:endParaRPr lang="en-US"/>
          </a:p>
        </p:txBody>
      </p:sp>
      <p:sp>
        <p:nvSpPr>
          <p:cNvPr id="10" name="Round Same Side Corner Rectangle 9"/>
          <p:cNvSpPr/>
          <p:nvPr/>
        </p:nvSpPr>
        <p:spPr>
          <a:xfrm rot="10800000">
            <a:off x="6858000" y="-155448"/>
            <a:ext cx="1655064" cy="1078992"/>
          </a:xfrm>
          <a:prstGeom prst="round2SameRect">
            <a:avLst>
              <a:gd name="adj1" fmla="val 4210"/>
              <a:gd name="adj2" fmla="val 0"/>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 name="Text Placeholder 11"/>
          <p:cNvSpPr>
            <a:spLocks noGrp="1"/>
          </p:cNvSpPr>
          <p:nvPr>
            <p:ph type="body" sz="quarter" idx="13" hasCustomPrompt="1"/>
          </p:nvPr>
        </p:nvSpPr>
        <p:spPr>
          <a:xfrm>
            <a:off x="6858001" y="304800"/>
            <a:ext cx="1655064" cy="533400"/>
          </a:xfrm>
        </p:spPr>
        <p:txBody>
          <a:bodyPr anchor="b" anchorCtr="0">
            <a:noAutofit/>
          </a:bodyPr>
          <a:lstStyle>
            <a:lvl1pPr marL="0" indent="0" algn="ctr">
              <a:buNone/>
              <a:defRPr sz="2400" b="1"/>
            </a:lvl1pPr>
            <a:lvl2pPr marL="457200" indent="0">
              <a:buNone/>
              <a:defRPr sz="3200" b="1"/>
            </a:lvl2pPr>
            <a:lvl3pPr marL="914400" indent="0">
              <a:buNone/>
              <a:defRPr sz="3200" b="1"/>
            </a:lvl3pPr>
            <a:lvl4pPr marL="1371600" indent="0">
              <a:buNone/>
              <a:defRPr sz="3200" b="1"/>
            </a:lvl4pPr>
            <a:lvl5pPr marL="1828800" indent="0">
              <a:buNone/>
              <a:defRPr sz="3200" b="1"/>
            </a:lvl5pPr>
          </a:lstStyle>
          <a:p>
            <a:pPr lvl="0"/>
            <a:r>
              <a:rPr lang="en-US" dirty="0" smtClean="0"/>
              <a:t>Text</a:t>
            </a:r>
            <a:endParaRPr lang="en-US" dirty="0"/>
          </a:p>
        </p:txBody>
      </p:sp>
      <p:sp>
        <p:nvSpPr>
          <p:cNvPr id="9" name="Rechteck 5"/>
          <p:cNvSpPr/>
          <p:nvPr/>
        </p:nvSpPr>
        <p:spPr>
          <a:xfrm flipH="1">
            <a:off x="0" y="0"/>
            <a:ext cx="144463" cy="6858000"/>
          </a:xfrm>
          <a:prstGeom prst="rect">
            <a:avLst/>
          </a:prstGeom>
          <a:gradFill rotWithShape="1">
            <a:gsLst>
              <a:gs pos="0">
                <a:schemeClr val="accent3"/>
              </a:gs>
              <a:gs pos="100000">
                <a:schemeClr val="accent3">
                  <a:lumMod val="20000"/>
                  <a:lumOff val="80000"/>
                </a:schemeClr>
              </a:gs>
            </a:gsLst>
            <a:lin ang="16200000" scaled="0"/>
          </a:gradFill>
          <a:ln w="9525" cap="flat" cmpd="sng" algn="ctr">
            <a:noFill/>
            <a:prstDash val="solid"/>
            <a:headEnd type="none" w="med" len="med"/>
            <a:tailEnd type="none" w="med" len="me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ysClr val="window" lastClr="FFFFFF"/>
              </a:solidFill>
              <a:effectLst/>
              <a:uLnTx/>
              <a:uFillTx/>
              <a:latin typeface="Arial"/>
              <a:ea typeface="+mn-ea"/>
              <a:cs typeface="+mn-cs"/>
            </a:endParaRPr>
          </a:p>
        </p:txBody>
      </p:sp>
    </p:spTree>
    <p:extLst>
      <p:ext uri="{BB962C8B-B14F-4D97-AF65-F5344CB8AC3E}">
        <p14:creationId xmlns:p14="http://schemas.microsoft.com/office/powerpoint/2010/main" val="3456422797"/>
      </p:ext>
    </p:extLst>
  </p:cSld>
  <p:clrMapOvr>
    <a:masterClrMapping/>
  </p:clrMapOvr>
  <p:timing>
    <p:tnLst>
      <p:par>
        <p:cTn xmlns:p14="http://schemas.microsoft.com/office/powerpoint/2010/mai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and Media, 3">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324600" cy="1143000"/>
          </a:xfrm>
        </p:spPr>
        <p:txBody>
          <a:bodyPr anchor="b" anchorCtr="0"/>
          <a:lstStyle>
            <a:lvl1pPr algn="l">
              <a:defRPr b="1"/>
            </a:lvl1pPr>
          </a:lstStyle>
          <a:p>
            <a:r>
              <a:rPr lang="en-US" smtClean="0"/>
              <a:t>Click to edit Master title style</a:t>
            </a:r>
            <a:endParaRPr lang="en-US"/>
          </a:p>
        </p:txBody>
      </p:sp>
      <p:sp>
        <p:nvSpPr>
          <p:cNvPr id="4" name="Date Placeholder 3"/>
          <p:cNvSpPr>
            <a:spLocks noGrp="1"/>
          </p:cNvSpPr>
          <p:nvPr>
            <p:ph type="dt" sz="half" idx="10"/>
          </p:nvPr>
        </p:nvSpPr>
        <p:spPr/>
        <p:txBody>
          <a:bodyPr/>
          <a:lstStyle/>
          <a:p>
            <a:r>
              <a:rPr lang="en-US" smtClean="0"/>
              <a:t>© your company name. All rights reserved.</a:t>
            </a:r>
            <a:endParaRPr lang="en-US"/>
          </a:p>
        </p:txBody>
      </p:sp>
      <p:sp>
        <p:nvSpPr>
          <p:cNvPr id="5" name="Footer Placeholder 4"/>
          <p:cNvSpPr>
            <a:spLocks noGrp="1"/>
          </p:cNvSpPr>
          <p:nvPr>
            <p:ph type="ftr" sz="quarter" idx="11"/>
          </p:nvPr>
        </p:nvSpPr>
        <p:spPr/>
        <p:txBody>
          <a:bodyPr/>
          <a:lstStyle/>
          <a:p>
            <a:r>
              <a:rPr lang="en-US" smtClean="0"/>
              <a:t>Title of your presentation</a:t>
            </a:r>
            <a:endParaRPr lang="en-US"/>
          </a:p>
        </p:txBody>
      </p:sp>
      <p:sp>
        <p:nvSpPr>
          <p:cNvPr id="6" name="Slide Number Placeholder 5"/>
          <p:cNvSpPr>
            <a:spLocks noGrp="1"/>
          </p:cNvSpPr>
          <p:nvPr>
            <p:ph type="sldNum" sz="quarter" idx="12"/>
          </p:nvPr>
        </p:nvSpPr>
        <p:spPr/>
        <p:txBody>
          <a:bodyPr/>
          <a:lstStyle/>
          <a:p>
            <a:fld id="{D3549F50-7AD4-464D-9032-CC0646FB2084}" type="slidenum">
              <a:rPr lang="en-US" smtClean="0"/>
              <a:pPr/>
              <a:t>‹#›</a:t>
            </a:fld>
            <a:endParaRPr lang="en-US"/>
          </a:p>
        </p:txBody>
      </p:sp>
      <p:sp>
        <p:nvSpPr>
          <p:cNvPr id="8" name="Media Placeholder 7"/>
          <p:cNvSpPr>
            <a:spLocks noGrp="1"/>
          </p:cNvSpPr>
          <p:nvPr>
            <p:ph type="media" sz="quarter" idx="13" hasCustomPrompt="1"/>
          </p:nvPr>
        </p:nvSpPr>
        <p:spPr>
          <a:xfrm>
            <a:off x="457200" y="1600200"/>
            <a:ext cx="8229600" cy="4525963"/>
          </a:xfrm>
          <a:ln w="28575">
            <a:solidFill>
              <a:schemeClr val="tx1"/>
            </a:solidFill>
          </a:ln>
        </p:spPr>
        <p:txBody>
          <a:bodyPr/>
          <a:lstStyle>
            <a:lvl1pPr marL="0" indent="0">
              <a:buFontTx/>
              <a:buNone/>
              <a:defRPr baseline="0"/>
            </a:lvl1pPr>
          </a:lstStyle>
          <a:p>
            <a:r>
              <a:rPr lang="en-US" dirty="0" smtClean="0"/>
              <a:t>Click icon to add media file</a:t>
            </a:r>
            <a:endParaRPr lang="en-US" dirty="0"/>
          </a:p>
        </p:txBody>
      </p:sp>
      <p:sp>
        <p:nvSpPr>
          <p:cNvPr id="9" name="Round Same Side Corner Rectangle 8"/>
          <p:cNvSpPr/>
          <p:nvPr/>
        </p:nvSpPr>
        <p:spPr>
          <a:xfrm rot="10800000">
            <a:off x="6858000" y="-155448"/>
            <a:ext cx="1655064" cy="1078992"/>
          </a:xfrm>
          <a:prstGeom prst="round2SameRect">
            <a:avLst>
              <a:gd name="adj1" fmla="val 4210"/>
              <a:gd name="adj2" fmla="val 0"/>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 name="Text Placeholder 11"/>
          <p:cNvSpPr>
            <a:spLocks noGrp="1"/>
          </p:cNvSpPr>
          <p:nvPr>
            <p:ph type="body" sz="quarter" idx="14" hasCustomPrompt="1"/>
          </p:nvPr>
        </p:nvSpPr>
        <p:spPr>
          <a:xfrm>
            <a:off x="6858001" y="304800"/>
            <a:ext cx="1655064" cy="533400"/>
          </a:xfrm>
        </p:spPr>
        <p:txBody>
          <a:bodyPr anchor="b" anchorCtr="0">
            <a:noAutofit/>
          </a:bodyPr>
          <a:lstStyle>
            <a:lvl1pPr marL="0" indent="0" algn="ctr">
              <a:buNone/>
              <a:defRPr sz="2400" b="1"/>
            </a:lvl1pPr>
            <a:lvl2pPr marL="457200" indent="0">
              <a:buNone/>
              <a:defRPr sz="3200" b="1"/>
            </a:lvl2pPr>
            <a:lvl3pPr marL="914400" indent="0">
              <a:buNone/>
              <a:defRPr sz="3200" b="1"/>
            </a:lvl3pPr>
            <a:lvl4pPr marL="1371600" indent="0">
              <a:buNone/>
              <a:defRPr sz="3200" b="1"/>
            </a:lvl4pPr>
            <a:lvl5pPr marL="1828800" indent="0">
              <a:buNone/>
              <a:defRPr sz="3200" b="1"/>
            </a:lvl5pPr>
          </a:lstStyle>
          <a:p>
            <a:pPr lvl="0"/>
            <a:r>
              <a:rPr lang="en-US" dirty="0" smtClean="0"/>
              <a:t>Text</a:t>
            </a:r>
            <a:endParaRPr lang="en-US" dirty="0"/>
          </a:p>
        </p:txBody>
      </p:sp>
      <p:sp>
        <p:nvSpPr>
          <p:cNvPr id="11" name="Rechteck 5"/>
          <p:cNvSpPr/>
          <p:nvPr/>
        </p:nvSpPr>
        <p:spPr>
          <a:xfrm flipH="1">
            <a:off x="0" y="0"/>
            <a:ext cx="144463" cy="6858000"/>
          </a:xfrm>
          <a:prstGeom prst="rect">
            <a:avLst/>
          </a:prstGeom>
          <a:gradFill rotWithShape="1">
            <a:gsLst>
              <a:gs pos="0">
                <a:schemeClr val="accent3"/>
              </a:gs>
              <a:gs pos="100000">
                <a:schemeClr val="accent3">
                  <a:lumMod val="20000"/>
                  <a:lumOff val="80000"/>
                </a:schemeClr>
              </a:gs>
            </a:gsLst>
            <a:lin ang="16200000" scaled="0"/>
          </a:gradFill>
          <a:ln w="9525" cap="flat" cmpd="sng" algn="ctr">
            <a:noFill/>
            <a:prstDash val="solid"/>
            <a:headEnd type="none" w="med" len="med"/>
            <a:tailEnd type="none" w="med" len="me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ysClr val="window" lastClr="FFFFFF"/>
              </a:solidFill>
              <a:effectLst/>
              <a:uLnTx/>
              <a:uFillTx/>
              <a:latin typeface="Arial"/>
              <a:ea typeface="+mn-ea"/>
              <a:cs typeface="+mn-cs"/>
            </a:endParaRPr>
          </a:p>
        </p:txBody>
      </p:sp>
    </p:spTree>
    <p:extLst>
      <p:ext uri="{BB962C8B-B14F-4D97-AF65-F5344CB8AC3E}">
        <p14:creationId xmlns:p14="http://schemas.microsoft.com/office/powerpoint/2010/main" val="4082584166"/>
      </p:ext>
    </p:extLst>
  </p:cSld>
  <p:clrMapOvr>
    <a:masterClrMapping/>
  </p:clrMapOvr>
  <p:timing>
    <p:tnLst>
      <p:par>
        <p:cTn xmlns:p14="http://schemas.microsoft.com/office/powerpoint/2010/mai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ext and Two-Level Tag, 4">
    <p:spTree>
      <p:nvGrpSpPr>
        <p:cNvPr id="1" name=""/>
        <p:cNvGrpSpPr/>
        <p:nvPr/>
      </p:nvGrpSpPr>
      <p:grpSpPr>
        <a:xfrm>
          <a:off x="0" y="0"/>
          <a:ext cx="0" cy="0"/>
          <a:chOff x="0" y="0"/>
          <a:chExt cx="0" cy="0"/>
        </a:xfrm>
      </p:grpSpPr>
      <p:sp>
        <p:nvSpPr>
          <p:cNvPr id="2" name="Title 1"/>
          <p:cNvSpPr>
            <a:spLocks noGrp="1"/>
          </p:cNvSpPr>
          <p:nvPr>
            <p:ph type="title"/>
          </p:nvPr>
        </p:nvSpPr>
        <p:spPr>
          <a:xfrm>
            <a:off x="533400" y="1676400"/>
            <a:ext cx="8077200" cy="2057400"/>
          </a:xfrm>
        </p:spPr>
        <p:txBody>
          <a:bodyPr anchor="b" anchorCtr="0">
            <a:noAutofit/>
          </a:bodyPr>
          <a:lstStyle>
            <a:lvl1pPr algn="l">
              <a:defRPr sz="6600" b="1" cap="none" baseline="0"/>
            </a:lvl1pPr>
          </a:lstStyle>
          <a:p>
            <a:r>
              <a:rPr lang="en-US" smtClean="0"/>
              <a:t>Click to edit Master title style</a:t>
            </a:r>
            <a:endParaRPr lang="en-US"/>
          </a:p>
        </p:txBody>
      </p:sp>
      <p:sp>
        <p:nvSpPr>
          <p:cNvPr id="3" name="Text Placeholder 2"/>
          <p:cNvSpPr>
            <a:spLocks noGrp="1"/>
          </p:cNvSpPr>
          <p:nvPr>
            <p:ph type="body" idx="1"/>
          </p:nvPr>
        </p:nvSpPr>
        <p:spPr>
          <a:xfrm>
            <a:off x="533400" y="3733800"/>
            <a:ext cx="8077200" cy="1500188"/>
          </a:xfrm>
        </p:spPr>
        <p:txBody>
          <a:bodyPr anchor="t" anchorCtr="0">
            <a:normAutofit/>
          </a:bodyPr>
          <a:lstStyle>
            <a:lvl1pPr marL="0" indent="0">
              <a:buNone/>
              <a:defRPr sz="3200" b="1">
                <a:solidFill>
                  <a:schemeClr val="accent4"/>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 your company name. All rights reserved.</a:t>
            </a:r>
            <a:endParaRPr lang="en-US"/>
          </a:p>
        </p:txBody>
      </p:sp>
      <p:sp>
        <p:nvSpPr>
          <p:cNvPr id="5" name="Footer Placeholder 4"/>
          <p:cNvSpPr>
            <a:spLocks noGrp="1"/>
          </p:cNvSpPr>
          <p:nvPr>
            <p:ph type="ftr" sz="quarter" idx="11"/>
          </p:nvPr>
        </p:nvSpPr>
        <p:spPr/>
        <p:txBody>
          <a:bodyPr/>
          <a:lstStyle/>
          <a:p>
            <a:r>
              <a:rPr lang="en-US" smtClean="0"/>
              <a:t>Title of your presentation</a:t>
            </a:r>
            <a:endParaRPr lang="en-US"/>
          </a:p>
        </p:txBody>
      </p:sp>
      <p:sp>
        <p:nvSpPr>
          <p:cNvPr id="6" name="Slide Number Placeholder 5"/>
          <p:cNvSpPr>
            <a:spLocks noGrp="1"/>
          </p:cNvSpPr>
          <p:nvPr>
            <p:ph type="sldNum" sz="quarter" idx="12"/>
          </p:nvPr>
        </p:nvSpPr>
        <p:spPr/>
        <p:txBody>
          <a:bodyPr/>
          <a:lstStyle/>
          <a:p>
            <a:fld id="{0B95427B-4F08-4D50-853B-896B91565839}" type="slidenum">
              <a:rPr lang="en-US" smtClean="0"/>
              <a:pPr/>
              <a:t>‹#›</a:t>
            </a:fld>
            <a:endParaRPr lang="en-US"/>
          </a:p>
        </p:txBody>
      </p:sp>
      <p:sp>
        <p:nvSpPr>
          <p:cNvPr id="7" name="Round Same Side Corner Rectangle 6"/>
          <p:cNvSpPr/>
          <p:nvPr/>
        </p:nvSpPr>
        <p:spPr>
          <a:xfrm rot="10800000">
            <a:off x="6053328" y="-155448"/>
            <a:ext cx="2505456" cy="1581912"/>
          </a:xfrm>
          <a:prstGeom prst="round2SameRect">
            <a:avLst>
              <a:gd name="adj1" fmla="val 4210"/>
              <a:gd name="adj2" fmla="val 0"/>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8" name="Text Placeholder 11"/>
          <p:cNvSpPr>
            <a:spLocks noGrp="1"/>
          </p:cNvSpPr>
          <p:nvPr>
            <p:ph type="body" sz="quarter" idx="13" hasCustomPrompt="1"/>
          </p:nvPr>
        </p:nvSpPr>
        <p:spPr>
          <a:xfrm>
            <a:off x="6053138" y="304800"/>
            <a:ext cx="2505075" cy="533400"/>
          </a:xfrm>
        </p:spPr>
        <p:txBody>
          <a:bodyPr anchor="b" anchorCtr="0">
            <a:noAutofit/>
          </a:bodyPr>
          <a:lstStyle>
            <a:lvl1pPr marL="0" indent="0" algn="ctr">
              <a:buNone/>
              <a:defRPr sz="3200" b="1"/>
            </a:lvl1pPr>
            <a:lvl2pPr marL="457200" indent="0">
              <a:buNone/>
              <a:defRPr sz="3200" b="1"/>
            </a:lvl2pPr>
            <a:lvl3pPr marL="914400" indent="0">
              <a:buNone/>
              <a:defRPr sz="3200" b="1"/>
            </a:lvl3pPr>
            <a:lvl4pPr marL="1371600" indent="0">
              <a:buNone/>
              <a:defRPr sz="3200" b="1"/>
            </a:lvl4pPr>
            <a:lvl5pPr marL="1828800" indent="0">
              <a:buNone/>
              <a:defRPr sz="3200" b="1"/>
            </a:lvl5pPr>
          </a:lstStyle>
          <a:p>
            <a:pPr lvl="0"/>
            <a:r>
              <a:rPr lang="en-US" dirty="0" smtClean="0"/>
              <a:t>Text</a:t>
            </a:r>
            <a:endParaRPr lang="en-US" dirty="0"/>
          </a:p>
        </p:txBody>
      </p:sp>
      <p:sp>
        <p:nvSpPr>
          <p:cNvPr id="9" name="Text Placeholder 13"/>
          <p:cNvSpPr>
            <a:spLocks noGrp="1"/>
          </p:cNvSpPr>
          <p:nvPr>
            <p:ph type="body" sz="quarter" idx="14" hasCustomPrompt="1"/>
          </p:nvPr>
        </p:nvSpPr>
        <p:spPr>
          <a:xfrm>
            <a:off x="6053138" y="838200"/>
            <a:ext cx="2505075" cy="533400"/>
          </a:xfrm>
        </p:spPr>
        <p:txBody>
          <a:bodyPr>
            <a:noAutofit/>
          </a:bodyPr>
          <a:lstStyle>
            <a:lvl1pPr marL="0" indent="0" algn="ctr">
              <a:buFontTx/>
              <a:buNone/>
              <a:defRPr sz="2000"/>
            </a:lvl1pPr>
            <a:lvl2pPr marL="457200" indent="0">
              <a:buFontTx/>
              <a:buNone/>
              <a:defRPr sz="2000"/>
            </a:lvl2pPr>
            <a:lvl3pPr marL="914400" indent="0">
              <a:buFontTx/>
              <a:buNone/>
              <a:defRPr sz="2000"/>
            </a:lvl3pPr>
            <a:lvl4pPr marL="1371600" indent="0">
              <a:buFontTx/>
              <a:buNone/>
              <a:defRPr sz="2000"/>
            </a:lvl4pPr>
            <a:lvl5pPr marL="1828800" indent="0">
              <a:buFontTx/>
              <a:buNone/>
              <a:defRPr sz="2000"/>
            </a:lvl5pPr>
          </a:lstStyle>
          <a:p>
            <a:pPr lvl="0"/>
            <a:r>
              <a:rPr lang="en-US" dirty="0" smtClean="0"/>
              <a:t>(Subtext)</a:t>
            </a:r>
            <a:endParaRPr lang="en-US" dirty="0"/>
          </a:p>
        </p:txBody>
      </p:sp>
      <p:sp>
        <p:nvSpPr>
          <p:cNvPr id="10" name="Rechteck 5"/>
          <p:cNvSpPr/>
          <p:nvPr/>
        </p:nvSpPr>
        <p:spPr>
          <a:xfrm flipH="1">
            <a:off x="0" y="0"/>
            <a:ext cx="144463" cy="6858000"/>
          </a:xfrm>
          <a:prstGeom prst="rect">
            <a:avLst/>
          </a:prstGeom>
          <a:gradFill rotWithShape="1">
            <a:gsLst>
              <a:gs pos="0">
                <a:schemeClr val="accent4"/>
              </a:gs>
              <a:gs pos="100000">
                <a:schemeClr val="accent4">
                  <a:lumMod val="20000"/>
                  <a:lumOff val="80000"/>
                </a:schemeClr>
              </a:gs>
            </a:gsLst>
            <a:lin ang="16200000" scaled="0"/>
          </a:gradFill>
          <a:ln w="9525" cap="flat" cmpd="sng" algn="ctr">
            <a:noFill/>
            <a:prstDash val="solid"/>
            <a:headEnd type="none" w="med" len="med"/>
            <a:tailEnd type="none" w="med" len="me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ysClr val="window" lastClr="FFFFFF"/>
              </a:solidFill>
              <a:effectLst/>
              <a:uLnTx/>
              <a:uFillTx/>
              <a:latin typeface="Arial"/>
              <a:ea typeface="+mn-ea"/>
              <a:cs typeface="+mn-cs"/>
            </a:endParaRPr>
          </a:p>
        </p:txBody>
      </p:sp>
    </p:spTree>
    <p:extLst>
      <p:ext uri="{BB962C8B-B14F-4D97-AF65-F5344CB8AC3E}">
        <p14:creationId xmlns:p14="http://schemas.microsoft.com/office/powerpoint/2010/main" val="663808601"/>
      </p:ext>
    </p:extLst>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b="1"/>
            </a:lvl1p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 your company name. All rights reserved.</a:t>
            </a:r>
            <a:endParaRPr lang="en-US"/>
          </a:p>
        </p:txBody>
      </p:sp>
      <p:sp>
        <p:nvSpPr>
          <p:cNvPr id="5" name="Footer Placeholder 4"/>
          <p:cNvSpPr>
            <a:spLocks noGrp="1"/>
          </p:cNvSpPr>
          <p:nvPr>
            <p:ph type="ftr" sz="quarter" idx="11"/>
          </p:nvPr>
        </p:nvSpPr>
        <p:spPr/>
        <p:txBody>
          <a:bodyPr/>
          <a:lstStyle/>
          <a:p>
            <a:r>
              <a:rPr lang="en-US" smtClean="0"/>
              <a:t>Title of your presentation</a:t>
            </a:r>
            <a:endParaRPr lang="en-US"/>
          </a:p>
        </p:txBody>
      </p:sp>
      <p:sp>
        <p:nvSpPr>
          <p:cNvPr id="6" name="Slide Number Placeholder 5"/>
          <p:cNvSpPr>
            <a:spLocks noGrp="1"/>
          </p:cNvSpPr>
          <p:nvPr>
            <p:ph type="sldNum" sz="quarter" idx="12"/>
          </p:nvPr>
        </p:nvSpPr>
        <p:spPr/>
        <p:txBody>
          <a:bodyPr/>
          <a:lstStyle/>
          <a:p>
            <a:fld id="{D3549F50-7AD4-464D-9032-CC0646FB2084}" type="slidenum">
              <a:rPr lang="en-US" smtClean="0"/>
              <a:pPr/>
              <a:t>‹#›</a:t>
            </a:fld>
            <a:endParaRPr lang="en-US"/>
          </a:p>
        </p:txBody>
      </p:sp>
      <p:sp>
        <p:nvSpPr>
          <p:cNvPr id="7" name="Rechteck 5"/>
          <p:cNvSpPr/>
          <p:nvPr/>
        </p:nvSpPr>
        <p:spPr>
          <a:xfrm flipH="1">
            <a:off x="0" y="0"/>
            <a:ext cx="144463" cy="6858000"/>
          </a:xfrm>
          <a:prstGeom prst="rect">
            <a:avLst/>
          </a:prstGeom>
          <a:gradFill rotWithShape="1">
            <a:gsLst>
              <a:gs pos="0">
                <a:schemeClr val="accent6"/>
              </a:gs>
              <a:gs pos="100000">
                <a:schemeClr val="accent6">
                  <a:lumMod val="20000"/>
                  <a:lumOff val="80000"/>
                </a:schemeClr>
              </a:gs>
            </a:gsLst>
            <a:lin ang="16200000" scaled="0"/>
          </a:gradFill>
          <a:ln w="9525" cap="flat" cmpd="sng" algn="ctr">
            <a:noFill/>
            <a:prstDash val="solid"/>
            <a:headEnd type="none" w="med" len="med"/>
            <a:tailEnd type="none" w="med" len="me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ysClr val="window" lastClr="FFFFFF"/>
              </a:solidFill>
              <a:effectLst/>
              <a:uLnTx/>
              <a:uFillTx/>
              <a:latin typeface="Arial"/>
              <a:ea typeface="+mn-ea"/>
              <a:cs typeface="+mn-cs"/>
            </a:endParaRPr>
          </a:p>
        </p:txBody>
      </p:sp>
    </p:spTree>
  </p:cSld>
  <p:clrMapOvr>
    <a:masterClrMapping/>
  </p:clrMapOvr>
  <p:timing>
    <p:tnLst>
      <p:par>
        <p:cTn xmlns:p14="http://schemas.microsoft.com/office/powerpoint/2010/mai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tatement with Tag, 4">
    <p:spTree>
      <p:nvGrpSpPr>
        <p:cNvPr id="1" name=""/>
        <p:cNvGrpSpPr/>
        <p:nvPr/>
      </p:nvGrpSpPr>
      <p:grpSpPr>
        <a:xfrm>
          <a:off x="0" y="0"/>
          <a:ext cx="0" cy="0"/>
          <a:chOff x="0" y="0"/>
          <a:chExt cx="0" cy="0"/>
        </a:xfrm>
      </p:grpSpPr>
      <p:sp>
        <p:nvSpPr>
          <p:cNvPr id="2" name="Title 1"/>
          <p:cNvSpPr>
            <a:spLocks noGrp="1"/>
          </p:cNvSpPr>
          <p:nvPr>
            <p:ph type="title"/>
          </p:nvPr>
        </p:nvSpPr>
        <p:spPr>
          <a:xfrm>
            <a:off x="533400" y="2233613"/>
            <a:ext cx="8077200" cy="2057400"/>
          </a:xfrm>
        </p:spPr>
        <p:txBody>
          <a:bodyPr anchor="b" anchorCtr="0">
            <a:noAutofit/>
          </a:bodyPr>
          <a:lstStyle>
            <a:lvl1pPr algn="ctr">
              <a:defRPr sz="5400" b="1"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533400" y="4291013"/>
            <a:ext cx="8077200" cy="1500188"/>
          </a:xfrm>
        </p:spPr>
        <p:txBody>
          <a:bodyPr anchor="t" anchorCtr="0">
            <a:normAutofit/>
          </a:bodyPr>
          <a:lstStyle>
            <a:lvl1pPr marL="0" indent="0" algn="ctr">
              <a:buNone/>
              <a:defRPr sz="3200" b="1">
                <a:solidFill>
                  <a:schemeClr val="accent4"/>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 your company name. All rights reserved.</a:t>
            </a:r>
            <a:endParaRPr lang="en-US"/>
          </a:p>
        </p:txBody>
      </p:sp>
      <p:sp>
        <p:nvSpPr>
          <p:cNvPr id="5" name="Footer Placeholder 4"/>
          <p:cNvSpPr>
            <a:spLocks noGrp="1"/>
          </p:cNvSpPr>
          <p:nvPr>
            <p:ph type="ftr" sz="quarter" idx="11"/>
          </p:nvPr>
        </p:nvSpPr>
        <p:spPr/>
        <p:txBody>
          <a:bodyPr/>
          <a:lstStyle/>
          <a:p>
            <a:r>
              <a:rPr lang="en-US" smtClean="0"/>
              <a:t>Title of your presentation</a:t>
            </a:r>
            <a:endParaRPr lang="en-US"/>
          </a:p>
        </p:txBody>
      </p:sp>
      <p:sp>
        <p:nvSpPr>
          <p:cNvPr id="6" name="Slide Number Placeholder 5"/>
          <p:cNvSpPr>
            <a:spLocks noGrp="1"/>
          </p:cNvSpPr>
          <p:nvPr>
            <p:ph type="sldNum" sz="quarter" idx="12"/>
          </p:nvPr>
        </p:nvSpPr>
        <p:spPr/>
        <p:txBody>
          <a:bodyPr/>
          <a:lstStyle/>
          <a:p>
            <a:fld id="{0B95427B-4F08-4D50-853B-896B91565839}" type="slidenum">
              <a:rPr lang="en-US" smtClean="0"/>
              <a:pPr/>
              <a:t>‹#›</a:t>
            </a:fld>
            <a:endParaRPr lang="en-US"/>
          </a:p>
        </p:txBody>
      </p:sp>
      <p:sp>
        <p:nvSpPr>
          <p:cNvPr id="10" name="Round Same Side Corner Rectangle 9"/>
          <p:cNvSpPr/>
          <p:nvPr/>
        </p:nvSpPr>
        <p:spPr>
          <a:xfrm rot="10800000">
            <a:off x="6858000" y="-155448"/>
            <a:ext cx="1655064" cy="1078992"/>
          </a:xfrm>
          <a:prstGeom prst="round2SameRect">
            <a:avLst>
              <a:gd name="adj1" fmla="val 4210"/>
              <a:gd name="adj2" fmla="val 0"/>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11" name="Text Placeholder 11"/>
          <p:cNvSpPr>
            <a:spLocks noGrp="1"/>
          </p:cNvSpPr>
          <p:nvPr>
            <p:ph type="body" sz="quarter" idx="13" hasCustomPrompt="1"/>
          </p:nvPr>
        </p:nvSpPr>
        <p:spPr>
          <a:xfrm>
            <a:off x="6858001" y="304800"/>
            <a:ext cx="1655064" cy="533400"/>
          </a:xfrm>
        </p:spPr>
        <p:txBody>
          <a:bodyPr anchor="b" anchorCtr="0">
            <a:noAutofit/>
          </a:bodyPr>
          <a:lstStyle>
            <a:lvl1pPr marL="0" indent="0" algn="ctr">
              <a:buNone/>
              <a:defRPr sz="3200" b="1"/>
            </a:lvl1pPr>
            <a:lvl2pPr marL="457200" indent="0">
              <a:buNone/>
              <a:defRPr sz="3200" b="1"/>
            </a:lvl2pPr>
            <a:lvl3pPr marL="914400" indent="0">
              <a:buNone/>
              <a:defRPr sz="3200" b="1"/>
            </a:lvl3pPr>
            <a:lvl4pPr marL="1371600" indent="0">
              <a:buNone/>
              <a:defRPr sz="3200" b="1"/>
            </a:lvl4pPr>
            <a:lvl5pPr marL="1828800" indent="0">
              <a:buNone/>
              <a:defRPr sz="3200" b="1"/>
            </a:lvl5pPr>
          </a:lstStyle>
          <a:p>
            <a:pPr lvl="0"/>
            <a:r>
              <a:rPr lang="en-US" dirty="0" smtClean="0"/>
              <a:t>Text</a:t>
            </a:r>
            <a:endParaRPr lang="en-US" dirty="0"/>
          </a:p>
        </p:txBody>
      </p:sp>
      <p:sp>
        <p:nvSpPr>
          <p:cNvPr id="9" name="Rechteck 5"/>
          <p:cNvSpPr/>
          <p:nvPr/>
        </p:nvSpPr>
        <p:spPr>
          <a:xfrm flipH="1">
            <a:off x="0" y="0"/>
            <a:ext cx="144463" cy="6858000"/>
          </a:xfrm>
          <a:prstGeom prst="rect">
            <a:avLst/>
          </a:prstGeom>
          <a:gradFill rotWithShape="1">
            <a:gsLst>
              <a:gs pos="0">
                <a:schemeClr val="accent4"/>
              </a:gs>
              <a:gs pos="100000">
                <a:schemeClr val="accent4">
                  <a:lumMod val="20000"/>
                  <a:lumOff val="80000"/>
                </a:schemeClr>
              </a:gs>
            </a:gsLst>
            <a:lin ang="16200000" scaled="0"/>
          </a:gradFill>
          <a:ln w="9525" cap="flat" cmpd="sng" algn="ctr">
            <a:noFill/>
            <a:prstDash val="solid"/>
            <a:headEnd type="none" w="med" len="med"/>
            <a:tailEnd type="none" w="med" len="med"/>
          </a:ln>
          <a:effectLst>
            <a:outerShdw blurRad="40000" dist="23000" dir="5400000" rotWithShape="0">
              <a:srgbClr val="000000">
                <a:alpha val="35000"/>
              </a:srgbClr>
            </a:outerShdw>
          </a:effectLst>
        </p:spPr>
        <p:txBody>
          <a:bodyPr anchor="ctr"/>
          <a:lstStyle/>
          <a:p>
            <a:pPr marR="0" lvl="0" indent="0" algn="ctr" fontAlgn="auto">
              <a:lnSpc>
                <a:spcPct val="100000"/>
              </a:lnSpc>
              <a:spcBef>
                <a:spcPts val="0"/>
              </a:spcBef>
              <a:spcAft>
                <a:spcPts val="0"/>
              </a:spcAft>
              <a:buClrTx/>
              <a:buSzTx/>
              <a:buFontTx/>
              <a:buNone/>
              <a:tabLst/>
            </a:pPr>
            <a:endParaRPr kumimoji="0" lang="de-DE" b="0" i="0" u="none" strike="noStrike" kern="0" cap="none" spc="0" normalizeH="0" baseline="0" noProof="0" dirty="0">
              <a:ln>
                <a:noFill/>
              </a:ln>
              <a:solidFill>
                <a:sysClr val="window" lastClr="FFFFFF"/>
              </a:solidFill>
              <a:effectLst/>
              <a:uLnTx/>
              <a:uFillTx/>
              <a:latin typeface="Arial"/>
            </a:endParaRPr>
          </a:p>
        </p:txBody>
      </p:sp>
    </p:spTree>
    <p:extLst>
      <p:ext uri="{BB962C8B-B14F-4D97-AF65-F5344CB8AC3E}">
        <p14:creationId xmlns:p14="http://schemas.microsoft.com/office/powerpoint/2010/main" val="2904341738"/>
      </p:ext>
    </p:extLst>
  </p:cSld>
  <p:clrMapOvr>
    <a:masterClrMapping/>
  </p:clrMapOvr>
  <p:timing>
    <p:tnLst>
      <p:par>
        <p:cTn xmlns:p14="http://schemas.microsoft.com/office/powerpoint/2010/mai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and Media, 4">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324600" cy="1143000"/>
          </a:xfrm>
        </p:spPr>
        <p:txBody>
          <a:bodyPr anchor="b" anchorCtr="0"/>
          <a:lstStyle>
            <a:lvl1pPr algn="l">
              <a:defRPr b="1"/>
            </a:lvl1pPr>
          </a:lstStyle>
          <a:p>
            <a:r>
              <a:rPr lang="en-US" smtClean="0"/>
              <a:t>Click to edit Master title style</a:t>
            </a:r>
            <a:endParaRPr lang="en-US"/>
          </a:p>
        </p:txBody>
      </p:sp>
      <p:sp>
        <p:nvSpPr>
          <p:cNvPr id="4" name="Date Placeholder 3"/>
          <p:cNvSpPr>
            <a:spLocks noGrp="1"/>
          </p:cNvSpPr>
          <p:nvPr>
            <p:ph type="dt" sz="half" idx="10"/>
          </p:nvPr>
        </p:nvSpPr>
        <p:spPr/>
        <p:txBody>
          <a:bodyPr/>
          <a:lstStyle/>
          <a:p>
            <a:r>
              <a:rPr lang="en-US" smtClean="0"/>
              <a:t>© your company name. All rights reserved.</a:t>
            </a:r>
            <a:endParaRPr lang="en-US"/>
          </a:p>
        </p:txBody>
      </p:sp>
      <p:sp>
        <p:nvSpPr>
          <p:cNvPr id="5" name="Footer Placeholder 4"/>
          <p:cNvSpPr>
            <a:spLocks noGrp="1"/>
          </p:cNvSpPr>
          <p:nvPr>
            <p:ph type="ftr" sz="quarter" idx="11"/>
          </p:nvPr>
        </p:nvSpPr>
        <p:spPr/>
        <p:txBody>
          <a:bodyPr/>
          <a:lstStyle/>
          <a:p>
            <a:r>
              <a:rPr lang="en-US" smtClean="0"/>
              <a:t>Title of your presentation</a:t>
            </a:r>
            <a:endParaRPr lang="en-US"/>
          </a:p>
        </p:txBody>
      </p:sp>
      <p:sp>
        <p:nvSpPr>
          <p:cNvPr id="6" name="Slide Number Placeholder 5"/>
          <p:cNvSpPr>
            <a:spLocks noGrp="1"/>
          </p:cNvSpPr>
          <p:nvPr>
            <p:ph type="sldNum" sz="quarter" idx="12"/>
          </p:nvPr>
        </p:nvSpPr>
        <p:spPr/>
        <p:txBody>
          <a:bodyPr/>
          <a:lstStyle/>
          <a:p>
            <a:fld id="{D3549F50-7AD4-464D-9032-CC0646FB2084}" type="slidenum">
              <a:rPr lang="en-US" smtClean="0"/>
              <a:pPr/>
              <a:t>‹#›</a:t>
            </a:fld>
            <a:endParaRPr lang="en-US"/>
          </a:p>
        </p:txBody>
      </p:sp>
      <p:sp>
        <p:nvSpPr>
          <p:cNvPr id="8" name="Media Placeholder 7"/>
          <p:cNvSpPr>
            <a:spLocks noGrp="1"/>
          </p:cNvSpPr>
          <p:nvPr>
            <p:ph type="media" sz="quarter" idx="13" hasCustomPrompt="1"/>
          </p:nvPr>
        </p:nvSpPr>
        <p:spPr>
          <a:xfrm>
            <a:off x="457200" y="1600200"/>
            <a:ext cx="8229600" cy="4525963"/>
          </a:xfrm>
          <a:ln w="28575">
            <a:solidFill>
              <a:schemeClr val="tx1"/>
            </a:solidFill>
          </a:ln>
        </p:spPr>
        <p:txBody>
          <a:bodyPr/>
          <a:lstStyle>
            <a:lvl1pPr marL="0" indent="0">
              <a:buFontTx/>
              <a:buNone/>
              <a:defRPr baseline="0"/>
            </a:lvl1pPr>
          </a:lstStyle>
          <a:p>
            <a:r>
              <a:rPr lang="en-US" dirty="0" smtClean="0"/>
              <a:t>Click icon to add media file</a:t>
            </a:r>
            <a:endParaRPr lang="en-US" dirty="0"/>
          </a:p>
        </p:txBody>
      </p:sp>
      <p:sp>
        <p:nvSpPr>
          <p:cNvPr id="9" name="Round Same Side Corner Rectangle 8"/>
          <p:cNvSpPr/>
          <p:nvPr/>
        </p:nvSpPr>
        <p:spPr>
          <a:xfrm rot="10800000">
            <a:off x="6858000" y="-155448"/>
            <a:ext cx="1655064" cy="1078992"/>
          </a:xfrm>
          <a:prstGeom prst="round2SameRect">
            <a:avLst>
              <a:gd name="adj1" fmla="val 4210"/>
              <a:gd name="adj2" fmla="val 0"/>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10" name="Text Placeholder 11"/>
          <p:cNvSpPr>
            <a:spLocks noGrp="1"/>
          </p:cNvSpPr>
          <p:nvPr>
            <p:ph type="body" sz="quarter" idx="14" hasCustomPrompt="1"/>
          </p:nvPr>
        </p:nvSpPr>
        <p:spPr>
          <a:xfrm>
            <a:off x="6858001" y="304800"/>
            <a:ext cx="1655064" cy="533400"/>
          </a:xfrm>
        </p:spPr>
        <p:txBody>
          <a:bodyPr anchor="b" anchorCtr="0">
            <a:noAutofit/>
          </a:bodyPr>
          <a:lstStyle>
            <a:lvl1pPr marL="0" indent="0" algn="ctr">
              <a:buNone/>
              <a:defRPr sz="3200" b="1"/>
            </a:lvl1pPr>
            <a:lvl2pPr marL="457200" indent="0">
              <a:buNone/>
              <a:defRPr sz="3200" b="1"/>
            </a:lvl2pPr>
            <a:lvl3pPr marL="914400" indent="0">
              <a:buNone/>
              <a:defRPr sz="3200" b="1"/>
            </a:lvl3pPr>
            <a:lvl4pPr marL="1371600" indent="0">
              <a:buNone/>
              <a:defRPr sz="3200" b="1"/>
            </a:lvl4pPr>
            <a:lvl5pPr marL="1828800" indent="0">
              <a:buNone/>
              <a:defRPr sz="3200" b="1"/>
            </a:lvl5pPr>
          </a:lstStyle>
          <a:p>
            <a:pPr lvl="0"/>
            <a:r>
              <a:rPr lang="en-US" dirty="0" smtClean="0"/>
              <a:t>Text</a:t>
            </a:r>
            <a:endParaRPr lang="en-US" dirty="0"/>
          </a:p>
        </p:txBody>
      </p:sp>
      <p:sp>
        <p:nvSpPr>
          <p:cNvPr id="11" name="Rechteck 5"/>
          <p:cNvSpPr/>
          <p:nvPr/>
        </p:nvSpPr>
        <p:spPr>
          <a:xfrm flipH="1">
            <a:off x="0" y="0"/>
            <a:ext cx="144463" cy="6858000"/>
          </a:xfrm>
          <a:prstGeom prst="rect">
            <a:avLst/>
          </a:prstGeom>
          <a:gradFill rotWithShape="1">
            <a:gsLst>
              <a:gs pos="0">
                <a:schemeClr val="accent4"/>
              </a:gs>
              <a:gs pos="100000">
                <a:schemeClr val="accent4">
                  <a:lumMod val="20000"/>
                  <a:lumOff val="80000"/>
                </a:schemeClr>
              </a:gs>
            </a:gsLst>
            <a:lin ang="16200000" scaled="0"/>
          </a:gradFill>
          <a:ln w="9525" cap="flat" cmpd="sng" algn="ctr">
            <a:noFill/>
            <a:prstDash val="solid"/>
            <a:headEnd type="none" w="med" len="med"/>
            <a:tailEnd type="none" w="med" len="med"/>
          </a:ln>
          <a:effectLst>
            <a:outerShdw blurRad="40000" dist="23000" dir="5400000" rotWithShape="0">
              <a:srgbClr val="000000">
                <a:alpha val="35000"/>
              </a:srgbClr>
            </a:outerShdw>
          </a:effectLst>
        </p:spPr>
        <p:txBody>
          <a:bodyPr anchor="ctr"/>
          <a:lstStyle/>
          <a:p>
            <a:pPr marR="0" lvl="0" indent="0" algn="ctr" fontAlgn="auto">
              <a:lnSpc>
                <a:spcPct val="100000"/>
              </a:lnSpc>
              <a:spcBef>
                <a:spcPts val="0"/>
              </a:spcBef>
              <a:spcAft>
                <a:spcPts val="0"/>
              </a:spcAft>
              <a:buClrTx/>
              <a:buSzTx/>
              <a:buFontTx/>
              <a:buNone/>
              <a:tabLst/>
            </a:pPr>
            <a:endParaRPr kumimoji="0" lang="de-DE" b="0" i="0" u="none" strike="noStrike" kern="0" cap="none" spc="0" normalizeH="0" baseline="0" noProof="0" dirty="0">
              <a:ln>
                <a:noFill/>
              </a:ln>
              <a:solidFill>
                <a:sysClr val="window" lastClr="FFFFFF"/>
              </a:solidFill>
              <a:effectLst/>
              <a:uLnTx/>
              <a:uFillTx/>
              <a:latin typeface="Arial"/>
            </a:endParaRPr>
          </a:p>
        </p:txBody>
      </p:sp>
    </p:spTree>
    <p:extLst>
      <p:ext uri="{BB962C8B-B14F-4D97-AF65-F5344CB8AC3E}">
        <p14:creationId xmlns:p14="http://schemas.microsoft.com/office/powerpoint/2010/main" val="435899445"/>
      </p:ext>
    </p:extLst>
  </p:cSld>
  <p:clrMapOvr>
    <a:masterClrMapping/>
  </p:clrMapOvr>
  <p:timing>
    <p:tnLst>
      <p:par>
        <p:cTn xmlns:p14="http://schemas.microsoft.com/office/powerpoint/2010/mai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 your company name. All rights reserved.</a:t>
            </a:r>
            <a:endParaRPr lang="en-US"/>
          </a:p>
        </p:txBody>
      </p:sp>
      <p:sp>
        <p:nvSpPr>
          <p:cNvPr id="5" name="Footer Placeholder 4"/>
          <p:cNvSpPr>
            <a:spLocks noGrp="1"/>
          </p:cNvSpPr>
          <p:nvPr>
            <p:ph type="ftr" sz="quarter" idx="11"/>
          </p:nvPr>
        </p:nvSpPr>
        <p:spPr/>
        <p:txBody>
          <a:bodyPr/>
          <a:lstStyle/>
          <a:p>
            <a:r>
              <a:rPr lang="en-US" smtClean="0"/>
              <a:t>Title of your presentation</a:t>
            </a:r>
            <a:endParaRPr lang="en-US"/>
          </a:p>
        </p:txBody>
      </p:sp>
      <p:sp>
        <p:nvSpPr>
          <p:cNvPr id="6" name="Slide Number Placeholder 5"/>
          <p:cNvSpPr>
            <a:spLocks noGrp="1"/>
          </p:cNvSpPr>
          <p:nvPr>
            <p:ph type="sldNum" sz="quarter" idx="12"/>
          </p:nvPr>
        </p:nvSpPr>
        <p:spPr/>
        <p:txBody>
          <a:bodyPr/>
          <a:lstStyle/>
          <a:p>
            <a:fld id="{D3549F50-7AD4-464D-9032-CC0646FB2084}" type="slidenum">
              <a:rPr lang="en-US" smtClean="0"/>
              <a:pPr/>
              <a:t>‹#›</a:t>
            </a:fld>
            <a:endParaRPr lang="en-US"/>
          </a:p>
        </p:txBody>
      </p:sp>
      <p:sp>
        <p:nvSpPr>
          <p:cNvPr id="7" name="Rechteck 5"/>
          <p:cNvSpPr/>
          <p:nvPr/>
        </p:nvSpPr>
        <p:spPr>
          <a:xfrm flipH="1">
            <a:off x="0" y="0"/>
            <a:ext cx="144463" cy="6858000"/>
          </a:xfrm>
          <a:prstGeom prst="rect">
            <a:avLst/>
          </a:prstGeom>
          <a:gradFill rotWithShape="1">
            <a:gsLst>
              <a:gs pos="0">
                <a:schemeClr val="accent6"/>
              </a:gs>
              <a:gs pos="100000">
                <a:schemeClr val="accent6">
                  <a:lumMod val="20000"/>
                  <a:lumOff val="80000"/>
                </a:schemeClr>
              </a:gs>
            </a:gsLst>
            <a:lin ang="16200000" scaled="0"/>
          </a:gradFill>
          <a:ln w="9525" cap="flat" cmpd="sng" algn="ctr">
            <a:noFill/>
            <a:prstDash val="solid"/>
            <a:headEnd type="none" w="med" len="med"/>
            <a:tailEnd type="none" w="med" len="me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ysClr val="window" lastClr="FFFFFF"/>
              </a:solidFill>
              <a:effectLst/>
              <a:uLnTx/>
              <a:uFillTx/>
              <a:latin typeface="Arial"/>
              <a:ea typeface="+mn-ea"/>
              <a:cs typeface="+mn-cs"/>
            </a:endParaRPr>
          </a:p>
        </p:txBody>
      </p:sp>
    </p:spTree>
  </p:cSld>
  <p:clrMapOvr>
    <a:masterClrMapping/>
  </p:clrMapOvr>
  <p:timing>
    <p:tnLst>
      <p:par>
        <p:cTn xmlns:p14="http://schemas.microsoft.com/office/powerpoint/2010/mai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 your company name. All rights reserved.</a:t>
            </a:r>
            <a:endParaRPr lang="en-US"/>
          </a:p>
        </p:txBody>
      </p:sp>
      <p:sp>
        <p:nvSpPr>
          <p:cNvPr id="5" name="Footer Placeholder 4"/>
          <p:cNvSpPr>
            <a:spLocks noGrp="1"/>
          </p:cNvSpPr>
          <p:nvPr>
            <p:ph type="ftr" sz="quarter" idx="11"/>
          </p:nvPr>
        </p:nvSpPr>
        <p:spPr/>
        <p:txBody>
          <a:bodyPr/>
          <a:lstStyle/>
          <a:p>
            <a:r>
              <a:rPr lang="en-US" smtClean="0"/>
              <a:t>Title of your presentation</a:t>
            </a:r>
            <a:endParaRPr lang="en-US"/>
          </a:p>
        </p:txBody>
      </p:sp>
      <p:sp>
        <p:nvSpPr>
          <p:cNvPr id="6" name="Slide Number Placeholder 5"/>
          <p:cNvSpPr>
            <a:spLocks noGrp="1"/>
          </p:cNvSpPr>
          <p:nvPr>
            <p:ph type="sldNum" sz="quarter" idx="12"/>
          </p:nvPr>
        </p:nvSpPr>
        <p:spPr/>
        <p:txBody>
          <a:bodyPr/>
          <a:lstStyle/>
          <a:p>
            <a:fld id="{D3549F50-7AD4-464D-9032-CC0646FB2084}" type="slidenum">
              <a:rPr lang="en-US" smtClean="0"/>
              <a:pPr/>
              <a:t>‹#›</a:t>
            </a:fld>
            <a:endParaRPr lang="en-US"/>
          </a:p>
        </p:txBody>
      </p:sp>
      <p:sp>
        <p:nvSpPr>
          <p:cNvPr id="7" name="Rechteck 5"/>
          <p:cNvSpPr/>
          <p:nvPr/>
        </p:nvSpPr>
        <p:spPr>
          <a:xfrm flipH="1">
            <a:off x="0" y="0"/>
            <a:ext cx="144463" cy="6858000"/>
          </a:xfrm>
          <a:prstGeom prst="rect">
            <a:avLst/>
          </a:prstGeom>
          <a:gradFill rotWithShape="1">
            <a:gsLst>
              <a:gs pos="0">
                <a:schemeClr val="accent6"/>
              </a:gs>
              <a:gs pos="100000">
                <a:schemeClr val="accent6">
                  <a:lumMod val="20000"/>
                  <a:lumOff val="80000"/>
                </a:schemeClr>
              </a:gs>
            </a:gsLst>
            <a:lin ang="16200000" scaled="0"/>
          </a:gradFill>
          <a:ln w="9525" cap="flat" cmpd="sng" algn="ctr">
            <a:noFill/>
            <a:prstDash val="solid"/>
            <a:headEnd type="none" w="med" len="med"/>
            <a:tailEnd type="none" w="med" len="me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ysClr val="window" lastClr="FFFFFF"/>
              </a:solidFill>
              <a:effectLst/>
              <a:uLnTx/>
              <a:uFillTx/>
              <a:latin typeface="Arial"/>
              <a:ea typeface="+mn-ea"/>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7200" y="2819400"/>
            <a:ext cx="8229600" cy="2344967"/>
          </a:xfrm>
        </p:spPr>
        <p:txBody>
          <a:bodyPr vert="horz" lIns="91440" tIns="45720" rIns="91440" bIns="45720" rtlCol="0" anchor="b" anchorCtr="0">
            <a:noAutofit/>
          </a:bodyPr>
          <a:lstStyle>
            <a:lvl1pPr>
              <a:defRPr lang="en-US" sz="6000" cap="none" baseline="0" dirty="0"/>
            </a:lvl1pPr>
          </a:lstStyle>
          <a:p>
            <a:pPr lvl="0"/>
            <a:r>
              <a:rPr lang="en-US" smtClean="0"/>
              <a:t>Click to edit Master title style</a:t>
            </a:r>
            <a:endParaRPr lang="en-US" dirty="0"/>
          </a:p>
        </p:txBody>
      </p:sp>
      <p:sp>
        <p:nvSpPr>
          <p:cNvPr id="3" name="Text Placeholder 2"/>
          <p:cNvSpPr>
            <a:spLocks noGrp="1"/>
          </p:cNvSpPr>
          <p:nvPr>
            <p:ph type="body" idx="1"/>
          </p:nvPr>
        </p:nvSpPr>
        <p:spPr>
          <a:xfrm>
            <a:off x="457200" y="5150061"/>
            <a:ext cx="8229600" cy="986937"/>
          </a:xfrm>
        </p:spPr>
        <p:txBody>
          <a:bodyPr vert="horz" lIns="91440" tIns="45720" rIns="91440" bIns="45720" rtlCol="0" anchor="t" anchorCtr="0">
            <a:normAutofit/>
          </a:bodyPr>
          <a:lstStyle>
            <a:lvl1pPr marL="342900" indent="-342900" algn="l">
              <a:buNone/>
              <a:defRPr lang="en-US" b="1" smtClean="0"/>
            </a:lvl1pPr>
          </a:lstStyle>
          <a:p>
            <a:pPr marL="0" lvl="0" indent="0"/>
            <a:r>
              <a:rPr lang="en-US" smtClean="0"/>
              <a:t>Click to edit Master text styles</a:t>
            </a:r>
          </a:p>
        </p:txBody>
      </p:sp>
      <p:sp>
        <p:nvSpPr>
          <p:cNvPr id="4" name="Date Placeholder 3"/>
          <p:cNvSpPr>
            <a:spLocks noGrp="1"/>
          </p:cNvSpPr>
          <p:nvPr>
            <p:ph type="dt" sz="half" idx="10"/>
          </p:nvPr>
        </p:nvSpPr>
        <p:spPr/>
        <p:txBody>
          <a:bodyPr/>
          <a:lstStyle/>
          <a:p>
            <a:r>
              <a:rPr lang="en-US" smtClean="0"/>
              <a:t>© your company name. All rights reserved.</a:t>
            </a:r>
            <a:endParaRPr lang="en-US"/>
          </a:p>
        </p:txBody>
      </p:sp>
      <p:sp>
        <p:nvSpPr>
          <p:cNvPr id="5" name="Footer Placeholder 4"/>
          <p:cNvSpPr>
            <a:spLocks noGrp="1"/>
          </p:cNvSpPr>
          <p:nvPr>
            <p:ph type="ftr" sz="quarter" idx="11"/>
          </p:nvPr>
        </p:nvSpPr>
        <p:spPr/>
        <p:txBody>
          <a:bodyPr/>
          <a:lstStyle/>
          <a:p>
            <a:r>
              <a:rPr lang="en-US" smtClean="0"/>
              <a:t>Title of your presentation</a:t>
            </a:r>
            <a:endParaRPr lang="en-US"/>
          </a:p>
        </p:txBody>
      </p:sp>
      <p:sp>
        <p:nvSpPr>
          <p:cNvPr id="6" name="Slide Number Placeholder 5"/>
          <p:cNvSpPr>
            <a:spLocks noGrp="1"/>
          </p:cNvSpPr>
          <p:nvPr>
            <p:ph type="sldNum" sz="quarter" idx="12"/>
          </p:nvPr>
        </p:nvSpPr>
        <p:spPr/>
        <p:txBody>
          <a:bodyPr/>
          <a:lstStyle/>
          <a:p>
            <a:fld id="{0B95427B-4F08-4D50-853B-896B91565839}" type="slidenum">
              <a:rPr lang="en-US" smtClean="0"/>
              <a:pPr/>
              <a:t>‹#›</a:t>
            </a:fld>
            <a:endParaRPr lang="en-US"/>
          </a:p>
        </p:txBody>
      </p:sp>
    </p:spTree>
    <p:extLst>
      <p:ext uri="{BB962C8B-B14F-4D97-AF65-F5344CB8AC3E}">
        <p14:creationId xmlns:p14="http://schemas.microsoft.com/office/powerpoint/2010/main" val="3709371063"/>
      </p:ext>
    </p:extLst>
  </p:cSld>
  <p:clrMapOvr>
    <a:masterClrMapping/>
  </p:clrMapOvr>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t>© your company name. All rights reserved.</a:t>
            </a:r>
            <a:endParaRPr lang="en-US"/>
          </a:p>
        </p:txBody>
      </p:sp>
      <p:sp>
        <p:nvSpPr>
          <p:cNvPr id="6" name="Footer Placeholder 5"/>
          <p:cNvSpPr>
            <a:spLocks noGrp="1"/>
          </p:cNvSpPr>
          <p:nvPr>
            <p:ph type="ftr" sz="quarter" idx="11"/>
          </p:nvPr>
        </p:nvSpPr>
        <p:spPr/>
        <p:txBody>
          <a:bodyPr/>
          <a:lstStyle/>
          <a:p>
            <a:r>
              <a:rPr lang="en-US" smtClean="0"/>
              <a:t>Title of your presentation</a:t>
            </a:r>
            <a:endParaRPr lang="en-US"/>
          </a:p>
        </p:txBody>
      </p:sp>
      <p:sp>
        <p:nvSpPr>
          <p:cNvPr id="7" name="Slide Number Placeholder 6"/>
          <p:cNvSpPr>
            <a:spLocks noGrp="1"/>
          </p:cNvSpPr>
          <p:nvPr>
            <p:ph type="sldNum" sz="quarter" idx="12"/>
          </p:nvPr>
        </p:nvSpPr>
        <p:spPr/>
        <p:txBody>
          <a:bodyPr/>
          <a:lstStyle/>
          <a:p>
            <a:fld id="{D3549F50-7AD4-464D-9032-CC0646FB2084}" type="slidenum">
              <a:rPr lang="en-US" smtClean="0"/>
              <a:pPr/>
              <a:t>‹#›</a:t>
            </a:fld>
            <a:endParaRPr lang="en-US"/>
          </a:p>
        </p:txBody>
      </p:sp>
      <p:sp>
        <p:nvSpPr>
          <p:cNvPr id="8" name="Rechteck 5"/>
          <p:cNvSpPr/>
          <p:nvPr/>
        </p:nvSpPr>
        <p:spPr>
          <a:xfrm flipH="1">
            <a:off x="0" y="0"/>
            <a:ext cx="144463" cy="6858000"/>
          </a:xfrm>
          <a:prstGeom prst="rect">
            <a:avLst/>
          </a:prstGeom>
          <a:gradFill rotWithShape="1">
            <a:gsLst>
              <a:gs pos="0">
                <a:schemeClr val="accent6"/>
              </a:gs>
              <a:gs pos="100000">
                <a:schemeClr val="accent6">
                  <a:lumMod val="20000"/>
                  <a:lumOff val="80000"/>
                </a:schemeClr>
              </a:gs>
            </a:gsLst>
            <a:lin ang="16200000" scaled="0"/>
          </a:gradFill>
          <a:ln w="9525" cap="flat" cmpd="sng" algn="ctr">
            <a:noFill/>
            <a:prstDash val="solid"/>
            <a:headEnd type="none" w="med" len="med"/>
            <a:tailEnd type="none" w="med" len="me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ysClr val="window" lastClr="FFFFFF"/>
              </a:solidFill>
              <a:effectLst/>
              <a:uLnTx/>
              <a:uFillTx/>
              <a:latin typeface="Arial"/>
              <a:ea typeface="+mn-ea"/>
              <a:cs typeface="+mn-cs"/>
            </a:endParaRPr>
          </a:p>
        </p:txBody>
      </p:sp>
    </p:spTree>
  </p:cSld>
  <p:clrMapOvr>
    <a:masterClrMapping/>
  </p:clrMapOvr>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normAutofit/>
          </a:bodyPr>
          <a:lstStyle>
            <a:lvl1pPr marL="0" indent="0">
              <a:buNone/>
              <a:defRPr sz="2000" b="1">
                <a:solidFill>
                  <a:schemeClr val="accent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normAutofit/>
          </a:bodyPr>
          <a:lstStyle>
            <a:lvl1pPr marL="0" indent="0">
              <a:buNone/>
              <a:defRPr sz="2000" b="1">
                <a:solidFill>
                  <a:schemeClr val="accent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smtClean="0"/>
              <a:t>© your company name. All rights reserved.</a:t>
            </a:r>
            <a:endParaRPr lang="en-US"/>
          </a:p>
        </p:txBody>
      </p:sp>
      <p:sp>
        <p:nvSpPr>
          <p:cNvPr id="8" name="Footer Placeholder 7"/>
          <p:cNvSpPr>
            <a:spLocks noGrp="1"/>
          </p:cNvSpPr>
          <p:nvPr>
            <p:ph type="ftr" sz="quarter" idx="11"/>
          </p:nvPr>
        </p:nvSpPr>
        <p:spPr/>
        <p:txBody>
          <a:bodyPr/>
          <a:lstStyle/>
          <a:p>
            <a:r>
              <a:rPr lang="en-US" smtClean="0"/>
              <a:t>Title of your presentation</a:t>
            </a:r>
            <a:endParaRPr lang="en-US"/>
          </a:p>
        </p:txBody>
      </p:sp>
      <p:sp>
        <p:nvSpPr>
          <p:cNvPr id="9" name="Slide Number Placeholder 8"/>
          <p:cNvSpPr>
            <a:spLocks noGrp="1"/>
          </p:cNvSpPr>
          <p:nvPr>
            <p:ph type="sldNum" sz="quarter" idx="12"/>
          </p:nvPr>
        </p:nvSpPr>
        <p:spPr/>
        <p:txBody>
          <a:bodyPr/>
          <a:lstStyle/>
          <a:p>
            <a:fld id="{D3549F50-7AD4-464D-9032-CC0646FB2084}" type="slidenum">
              <a:rPr lang="en-US" smtClean="0"/>
              <a:pPr/>
              <a:t>‹#›</a:t>
            </a:fld>
            <a:endParaRPr lang="en-US"/>
          </a:p>
        </p:txBody>
      </p:sp>
      <p:sp>
        <p:nvSpPr>
          <p:cNvPr id="10" name="Rechteck 5"/>
          <p:cNvSpPr/>
          <p:nvPr/>
        </p:nvSpPr>
        <p:spPr>
          <a:xfrm flipH="1">
            <a:off x="0" y="0"/>
            <a:ext cx="144463" cy="6858000"/>
          </a:xfrm>
          <a:prstGeom prst="rect">
            <a:avLst/>
          </a:prstGeom>
          <a:gradFill rotWithShape="1">
            <a:gsLst>
              <a:gs pos="0">
                <a:schemeClr val="accent6"/>
              </a:gs>
              <a:gs pos="100000">
                <a:schemeClr val="accent6">
                  <a:lumMod val="20000"/>
                  <a:lumOff val="80000"/>
                </a:schemeClr>
              </a:gs>
            </a:gsLst>
            <a:lin ang="16200000" scaled="0"/>
          </a:gradFill>
          <a:ln w="9525" cap="flat" cmpd="sng" algn="ctr">
            <a:noFill/>
            <a:prstDash val="solid"/>
            <a:headEnd type="none" w="med" len="med"/>
            <a:tailEnd type="none" w="med" len="me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ysClr val="window" lastClr="FFFFFF"/>
              </a:solidFill>
              <a:effectLst/>
              <a:uLnTx/>
              <a:uFillTx/>
              <a:latin typeface="Arial"/>
              <a:ea typeface="+mn-ea"/>
              <a:cs typeface="+mn-cs"/>
            </a:endParaRPr>
          </a:p>
        </p:txBody>
      </p:sp>
    </p:spTree>
  </p:cSld>
  <p:clrMapOvr>
    <a:masterClrMapping/>
  </p:clrMapOvr>
  <p:timing>
    <p:tnLst>
      <p:par>
        <p:cTn xmlns:p14="http://schemas.microsoft.com/office/powerpoint/2010/mai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t>© your company name. All rights reserved.</a:t>
            </a:r>
            <a:endParaRPr lang="en-US"/>
          </a:p>
        </p:txBody>
      </p:sp>
      <p:sp>
        <p:nvSpPr>
          <p:cNvPr id="4" name="Footer Placeholder 3"/>
          <p:cNvSpPr>
            <a:spLocks noGrp="1"/>
          </p:cNvSpPr>
          <p:nvPr>
            <p:ph type="ftr" sz="quarter" idx="11"/>
          </p:nvPr>
        </p:nvSpPr>
        <p:spPr/>
        <p:txBody>
          <a:bodyPr/>
          <a:lstStyle/>
          <a:p>
            <a:r>
              <a:rPr lang="en-US" smtClean="0"/>
              <a:t>Title of your presentation</a:t>
            </a:r>
            <a:endParaRPr lang="en-US"/>
          </a:p>
        </p:txBody>
      </p:sp>
      <p:sp>
        <p:nvSpPr>
          <p:cNvPr id="5" name="Slide Number Placeholder 4"/>
          <p:cNvSpPr>
            <a:spLocks noGrp="1"/>
          </p:cNvSpPr>
          <p:nvPr>
            <p:ph type="sldNum" sz="quarter" idx="12"/>
          </p:nvPr>
        </p:nvSpPr>
        <p:spPr/>
        <p:txBody>
          <a:bodyPr/>
          <a:lstStyle/>
          <a:p>
            <a:fld id="{D3549F50-7AD4-464D-9032-CC0646FB2084}" type="slidenum">
              <a:rPr lang="en-US" smtClean="0"/>
              <a:pPr/>
              <a:t>‹#›</a:t>
            </a:fld>
            <a:endParaRPr lang="en-US"/>
          </a:p>
        </p:txBody>
      </p:sp>
      <p:sp>
        <p:nvSpPr>
          <p:cNvPr id="6" name="Rechteck 5"/>
          <p:cNvSpPr/>
          <p:nvPr/>
        </p:nvSpPr>
        <p:spPr>
          <a:xfrm flipH="1">
            <a:off x="0" y="0"/>
            <a:ext cx="144463" cy="6858000"/>
          </a:xfrm>
          <a:prstGeom prst="rect">
            <a:avLst/>
          </a:prstGeom>
          <a:gradFill rotWithShape="1">
            <a:gsLst>
              <a:gs pos="0">
                <a:schemeClr val="accent6"/>
              </a:gs>
              <a:gs pos="100000">
                <a:schemeClr val="accent6">
                  <a:lumMod val="20000"/>
                  <a:lumOff val="80000"/>
                </a:schemeClr>
              </a:gs>
            </a:gsLst>
            <a:lin ang="16200000" scaled="0"/>
          </a:gradFill>
          <a:ln w="9525" cap="flat" cmpd="sng" algn="ctr">
            <a:noFill/>
            <a:prstDash val="solid"/>
            <a:headEnd type="none" w="med" len="med"/>
            <a:tailEnd type="none" w="med" len="me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ysClr val="window" lastClr="FFFFFF"/>
              </a:solidFill>
              <a:effectLst/>
              <a:uLnTx/>
              <a:uFillTx/>
              <a:latin typeface="Arial"/>
              <a:ea typeface="+mn-ea"/>
              <a:cs typeface="+mn-cs"/>
            </a:endParaRPr>
          </a:p>
        </p:txBody>
      </p:sp>
    </p:spTree>
  </p:cSld>
  <p:clrMapOvr>
    <a:masterClrMapping/>
  </p:clrMapOvr>
  <p:timing>
    <p:tnLst>
      <p:par>
        <p:cTn xmlns:p14="http://schemas.microsoft.com/office/powerpoint/2010/mai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 your company name. All rights reserved.</a:t>
            </a:r>
            <a:endParaRPr lang="en-US"/>
          </a:p>
        </p:txBody>
      </p:sp>
      <p:sp>
        <p:nvSpPr>
          <p:cNvPr id="3" name="Footer Placeholder 2"/>
          <p:cNvSpPr>
            <a:spLocks noGrp="1"/>
          </p:cNvSpPr>
          <p:nvPr>
            <p:ph type="ftr" sz="quarter" idx="11"/>
          </p:nvPr>
        </p:nvSpPr>
        <p:spPr/>
        <p:txBody>
          <a:bodyPr/>
          <a:lstStyle/>
          <a:p>
            <a:r>
              <a:rPr lang="en-US" smtClean="0"/>
              <a:t>Title of your presentation</a:t>
            </a:r>
            <a:endParaRPr lang="en-US"/>
          </a:p>
        </p:txBody>
      </p:sp>
      <p:sp>
        <p:nvSpPr>
          <p:cNvPr id="4" name="Slide Number Placeholder 3"/>
          <p:cNvSpPr>
            <a:spLocks noGrp="1"/>
          </p:cNvSpPr>
          <p:nvPr>
            <p:ph type="sldNum" sz="quarter" idx="12"/>
          </p:nvPr>
        </p:nvSpPr>
        <p:spPr/>
        <p:txBody>
          <a:bodyPr/>
          <a:lstStyle/>
          <a:p>
            <a:fld id="{D3549F50-7AD4-464D-9032-CC0646FB2084}" type="slidenum">
              <a:rPr lang="en-US" smtClean="0"/>
              <a:pPr/>
              <a:t>‹#›</a:t>
            </a:fld>
            <a:endParaRPr lang="en-US"/>
          </a:p>
        </p:txBody>
      </p:sp>
      <p:sp>
        <p:nvSpPr>
          <p:cNvPr id="5" name="Rechteck 5"/>
          <p:cNvSpPr/>
          <p:nvPr/>
        </p:nvSpPr>
        <p:spPr>
          <a:xfrm flipH="1">
            <a:off x="0" y="0"/>
            <a:ext cx="144463" cy="6858000"/>
          </a:xfrm>
          <a:prstGeom prst="rect">
            <a:avLst/>
          </a:prstGeom>
          <a:gradFill rotWithShape="1">
            <a:gsLst>
              <a:gs pos="0">
                <a:schemeClr val="accent6"/>
              </a:gs>
              <a:gs pos="100000">
                <a:schemeClr val="accent6">
                  <a:lumMod val="20000"/>
                  <a:lumOff val="80000"/>
                </a:schemeClr>
              </a:gs>
            </a:gsLst>
            <a:lin ang="16200000" scaled="0"/>
          </a:gradFill>
          <a:ln w="9525" cap="flat" cmpd="sng" algn="ctr">
            <a:noFill/>
            <a:prstDash val="solid"/>
            <a:headEnd type="none" w="med" len="med"/>
            <a:tailEnd type="none" w="med" len="me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ysClr val="window" lastClr="FFFFFF"/>
              </a:solidFill>
              <a:effectLst/>
              <a:uLnTx/>
              <a:uFillTx/>
              <a:latin typeface="Arial"/>
              <a:ea typeface="+mn-ea"/>
              <a:cs typeface="+mn-cs"/>
            </a:endParaRPr>
          </a:p>
        </p:txBody>
      </p:sp>
    </p:spTree>
  </p:cSld>
  <p:clrMapOvr>
    <a:masterClrMapping/>
  </p:clrMapOvr>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199" y="609600"/>
            <a:ext cx="3994087" cy="57912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a:xfrm>
            <a:off x="4572000" y="609600"/>
            <a:ext cx="4343400" cy="3886200"/>
          </a:xfrm>
        </p:spPr>
        <p:txBody>
          <a:bodyPr anchor="b">
            <a:normAutofit/>
          </a:bodyPr>
          <a:lstStyle>
            <a:lvl1pPr algn="l">
              <a:defRPr sz="6000" b="1"/>
            </a:lvl1pPr>
          </a:lstStyle>
          <a:p>
            <a:r>
              <a:rPr lang="en-US" smtClean="0"/>
              <a:t>Click to edit Master title style</a:t>
            </a:r>
            <a:endParaRPr lang="en-US"/>
          </a:p>
        </p:txBody>
      </p:sp>
      <p:sp>
        <p:nvSpPr>
          <p:cNvPr id="4" name="Text Placeholder 3"/>
          <p:cNvSpPr>
            <a:spLocks noGrp="1"/>
          </p:cNvSpPr>
          <p:nvPr>
            <p:ph type="body" sz="half" idx="2"/>
          </p:nvPr>
        </p:nvSpPr>
        <p:spPr>
          <a:xfrm>
            <a:off x="4572000" y="4495800"/>
            <a:ext cx="4343400" cy="1066800"/>
          </a:xfrm>
        </p:spPr>
        <p:txBody>
          <a:bodyPr>
            <a:normAutofit/>
          </a:bodyPr>
          <a:lstStyle>
            <a:lvl1pPr marL="0" indent="0">
              <a:buNone/>
              <a:defRPr sz="3200" b="1">
                <a:solidFill>
                  <a:schemeClr val="accent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 your company name. All rights reserved.</a:t>
            </a:r>
            <a:endParaRPr lang="en-US"/>
          </a:p>
        </p:txBody>
      </p:sp>
      <p:sp>
        <p:nvSpPr>
          <p:cNvPr id="6" name="Footer Placeholder 5"/>
          <p:cNvSpPr>
            <a:spLocks noGrp="1"/>
          </p:cNvSpPr>
          <p:nvPr>
            <p:ph type="ftr" sz="quarter" idx="11"/>
          </p:nvPr>
        </p:nvSpPr>
        <p:spPr/>
        <p:txBody>
          <a:bodyPr/>
          <a:lstStyle/>
          <a:p>
            <a:r>
              <a:rPr lang="en-US" smtClean="0"/>
              <a:t>Title of your presentation</a:t>
            </a:r>
            <a:endParaRPr lang="en-US"/>
          </a:p>
        </p:txBody>
      </p:sp>
      <p:sp>
        <p:nvSpPr>
          <p:cNvPr id="7" name="Slide Number Placeholder 6"/>
          <p:cNvSpPr>
            <a:spLocks noGrp="1"/>
          </p:cNvSpPr>
          <p:nvPr>
            <p:ph type="sldNum" sz="quarter" idx="12"/>
          </p:nvPr>
        </p:nvSpPr>
        <p:spPr/>
        <p:txBody>
          <a:bodyPr/>
          <a:lstStyle/>
          <a:p>
            <a:fld id="{0B95427B-4F08-4D50-853B-896B91565839}" type="slidenum">
              <a:rPr lang="en-US" smtClean="0"/>
              <a:pPr/>
              <a:t>‹#›</a:t>
            </a:fld>
            <a:endParaRPr lang="en-US"/>
          </a:p>
        </p:txBody>
      </p:sp>
      <p:sp>
        <p:nvSpPr>
          <p:cNvPr id="8" name="Rechteck 5"/>
          <p:cNvSpPr/>
          <p:nvPr/>
        </p:nvSpPr>
        <p:spPr>
          <a:xfrm flipH="1">
            <a:off x="0" y="0"/>
            <a:ext cx="144463" cy="6858000"/>
          </a:xfrm>
          <a:prstGeom prst="rect">
            <a:avLst/>
          </a:prstGeom>
          <a:gradFill rotWithShape="1">
            <a:gsLst>
              <a:gs pos="0">
                <a:schemeClr val="accent6"/>
              </a:gs>
              <a:gs pos="100000">
                <a:schemeClr val="accent6">
                  <a:lumMod val="20000"/>
                  <a:lumOff val="80000"/>
                </a:schemeClr>
              </a:gs>
            </a:gsLst>
            <a:lin ang="16200000" scaled="0"/>
          </a:gradFill>
          <a:ln w="9525" cap="flat" cmpd="sng" algn="ctr">
            <a:noFill/>
            <a:prstDash val="solid"/>
            <a:headEnd type="none" w="med" len="med"/>
            <a:tailEnd type="none" w="med" len="me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ysClr val="window" lastClr="FFFFFF"/>
              </a:solidFill>
              <a:effectLst/>
              <a:uLnTx/>
              <a:uFillTx/>
              <a:latin typeface="Arial"/>
              <a:ea typeface="+mn-ea"/>
              <a:cs typeface="+mn-cs"/>
            </a:endParaRPr>
          </a:p>
        </p:txBody>
      </p:sp>
    </p:spTree>
    <p:extLst>
      <p:ext uri="{BB962C8B-B14F-4D97-AF65-F5344CB8AC3E}">
        <p14:creationId xmlns:p14="http://schemas.microsoft.com/office/powerpoint/2010/main" val="3874257747"/>
      </p:ext>
    </p:extLst>
  </p:cSld>
  <p:clrMapOvr>
    <a:masterClrMapping/>
  </p:clrMapOvr>
  <p:timing>
    <p:tnLst>
      <p:par>
        <p:cTn xmlns:p14="http://schemas.microsoft.com/office/powerpoint/2010/mai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44463" y="0"/>
            <a:ext cx="4306824"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2" name="Title 1"/>
          <p:cNvSpPr>
            <a:spLocks noGrp="1"/>
          </p:cNvSpPr>
          <p:nvPr>
            <p:ph type="title"/>
          </p:nvPr>
        </p:nvSpPr>
        <p:spPr>
          <a:xfrm>
            <a:off x="4572000" y="609600"/>
            <a:ext cx="4343400" cy="3886200"/>
          </a:xfrm>
        </p:spPr>
        <p:txBody>
          <a:bodyPr anchor="b">
            <a:noAutofit/>
          </a:bodyPr>
          <a:lstStyle>
            <a:lvl1pPr algn="l">
              <a:defRPr sz="6000" b="1"/>
            </a:lvl1pPr>
          </a:lstStyle>
          <a:p>
            <a:r>
              <a:rPr lang="en-US" smtClean="0"/>
              <a:t>Click to edit Master title style</a:t>
            </a:r>
            <a:endParaRPr lang="en-US"/>
          </a:p>
        </p:txBody>
      </p:sp>
      <p:sp>
        <p:nvSpPr>
          <p:cNvPr id="4" name="Text Placeholder 3"/>
          <p:cNvSpPr>
            <a:spLocks noGrp="1"/>
          </p:cNvSpPr>
          <p:nvPr>
            <p:ph type="body" sz="half" idx="2"/>
          </p:nvPr>
        </p:nvSpPr>
        <p:spPr>
          <a:xfrm>
            <a:off x="4572000" y="4495800"/>
            <a:ext cx="4343400" cy="1066800"/>
          </a:xfrm>
        </p:spPr>
        <p:txBody>
          <a:bodyPr>
            <a:noAutofit/>
          </a:bodyPr>
          <a:lstStyle>
            <a:lvl1pPr marL="0" indent="0">
              <a:buNone/>
              <a:defRPr sz="3200" b="1">
                <a:solidFill>
                  <a:schemeClr val="accent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 your company name. All rights reserved.</a:t>
            </a:r>
            <a:endParaRPr lang="en-US"/>
          </a:p>
        </p:txBody>
      </p:sp>
      <p:sp>
        <p:nvSpPr>
          <p:cNvPr id="6" name="Footer Placeholder 5"/>
          <p:cNvSpPr>
            <a:spLocks noGrp="1"/>
          </p:cNvSpPr>
          <p:nvPr>
            <p:ph type="ftr" sz="quarter" idx="11"/>
          </p:nvPr>
        </p:nvSpPr>
        <p:spPr/>
        <p:txBody>
          <a:bodyPr/>
          <a:lstStyle/>
          <a:p>
            <a:r>
              <a:rPr lang="en-US" smtClean="0"/>
              <a:t>Title of your presentation</a:t>
            </a:r>
            <a:endParaRPr lang="en-US"/>
          </a:p>
        </p:txBody>
      </p:sp>
      <p:sp>
        <p:nvSpPr>
          <p:cNvPr id="7" name="Slide Number Placeholder 6"/>
          <p:cNvSpPr>
            <a:spLocks noGrp="1"/>
          </p:cNvSpPr>
          <p:nvPr>
            <p:ph type="sldNum" sz="quarter" idx="12"/>
          </p:nvPr>
        </p:nvSpPr>
        <p:spPr/>
        <p:txBody>
          <a:bodyPr/>
          <a:lstStyle/>
          <a:p>
            <a:fld id="{0B95427B-4F08-4D50-853B-896B91565839}" type="slidenum">
              <a:rPr lang="en-US" smtClean="0"/>
              <a:pPr/>
              <a:t>‹#›</a:t>
            </a:fld>
            <a:endParaRPr lang="en-US"/>
          </a:p>
        </p:txBody>
      </p:sp>
      <p:sp>
        <p:nvSpPr>
          <p:cNvPr id="8" name="Rechteck 5"/>
          <p:cNvSpPr/>
          <p:nvPr/>
        </p:nvSpPr>
        <p:spPr>
          <a:xfrm flipH="1">
            <a:off x="0" y="0"/>
            <a:ext cx="144463" cy="6858000"/>
          </a:xfrm>
          <a:prstGeom prst="rect">
            <a:avLst/>
          </a:prstGeom>
          <a:gradFill rotWithShape="1">
            <a:gsLst>
              <a:gs pos="0">
                <a:schemeClr val="accent6"/>
              </a:gs>
              <a:gs pos="100000">
                <a:schemeClr val="accent6">
                  <a:lumMod val="20000"/>
                  <a:lumOff val="80000"/>
                </a:schemeClr>
              </a:gs>
            </a:gsLst>
            <a:lin ang="16200000" scaled="0"/>
          </a:gradFill>
          <a:ln w="9525" cap="flat" cmpd="sng" algn="ctr">
            <a:noFill/>
            <a:prstDash val="solid"/>
            <a:headEnd type="none" w="med" len="med"/>
            <a:tailEnd type="none" w="med" len="me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ysClr val="window" lastClr="FFFFFF"/>
              </a:solidFill>
              <a:effectLst/>
              <a:uLnTx/>
              <a:uFillTx/>
              <a:latin typeface="Arial"/>
              <a:ea typeface="+mn-ea"/>
              <a:cs typeface="+mn-cs"/>
            </a:endParaRPr>
          </a:p>
        </p:txBody>
      </p:sp>
    </p:spTree>
    <p:extLst>
      <p:ext uri="{BB962C8B-B14F-4D97-AF65-F5344CB8AC3E}">
        <p14:creationId xmlns:p14="http://schemas.microsoft.com/office/powerpoint/2010/main" val="168992529"/>
      </p:ext>
    </p:extLst>
  </p:cSld>
  <p:clrMapOvr>
    <a:masterClrMapping/>
  </p:clrMapOvr>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theme" Target="../theme/theme1.xml"/><Relationship Id="rId25" Type="http://schemas.openxmlformats.org/officeDocument/2006/relationships/image" Target="../media/image2.pn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b" anchorCtr="0">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464300"/>
            <a:ext cx="2667000" cy="365125"/>
          </a:xfrm>
          <a:prstGeom prst="rect">
            <a:avLst/>
          </a:prstGeom>
        </p:spPr>
        <p:txBody>
          <a:bodyPr vert="horz" lIns="91440" tIns="45720" rIns="91440" bIns="45720" rtlCol="0" anchor="ctr"/>
          <a:lstStyle>
            <a:lvl1pPr>
              <a:defRPr lang="en-US" sz="900" smtClean="0">
                <a:solidFill>
                  <a:srgbClr val="898989"/>
                </a:solidFill>
              </a:defRPr>
            </a:lvl1pPr>
          </a:lstStyle>
          <a:p>
            <a:pPr defTabSz="457200"/>
            <a:r>
              <a:rPr lang="en-US" smtClean="0"/>
              <a:t>© your company name. All rights reserved.</a:t>
            </a:r>
            <a:endParaRPr lang="en-US"/>
          </a:p>
        </p:txBody>
      </p:sp>
      <p:sp>
        <p:nvSpPr>
          <p:cNvPr id="5" name="Footer Placeholder 4"/>
          <p:cNvSpPr>
            <a:spLocks noGrp="1"/>
          </p:cNvSpPr>
          <p:nvPr>
            <p:ph type="ftr" sz="quarter" idx="3"/>
          </p:nvPr>
        </p:nvSpPr>
        <p:spPr>
          <a:xfrm>
            <a:off x="3124200" y="6464300"/>
            <a:ext cx="4038600" cy="365125"/>
          </a:xfrm>
          <a:prstGeom prst="rect">
            <a:avLst/>
          </a:prstGeom>
        </p:spPr>
        <p:txBody>
          <a:bodyPr vert="horz" lIns="91440" tIns="45720" rIns="91440" bIns="45720" rtlCol="0" anchor="ctr"/>
          <a:lstStyle>
            <a:lvl1pPr algn="ctr">
              <a:defRPr lang="en-US" sz="900" smtClean="0">
                <a:solidFill>
                  <a:srgbClr val="898989"/>
                </a:solidFill>
              </a:defRPr>
            </a:lvl1pPr>
          </a:lstStyle>
          <a:p>
            <a:pPr defTabSz="457200"/>
            <a:r>
              <a:rPr lang="en-US" smtClean="0"/>
              <a:t>Title of your presentation</a:t>
            </a:r>
            <a:endParaRPr lang="en-US"/>
          </a:p>
        </p:txBody>
      </p:sp>
      <p:sp>
        <p:nvSpPr>
          <p:cNvPr id="6" name="Slide Number Placeholder 5"/>
          <p:cNvSpPr>
            <a:spLocks noGrp="1"/>
          </p:cNvSpPr>
          <p:nvPr>
            <p:ph type="sldNum" sz="quarter" idx="4"/>
          </p:nvPr>
        </p:nvSpPr>
        <p:spPr>
          <a:xfrm>
            <a:off x="7162800" y="6464300"/>
            <a:ext cx="838200" cy="365125"/>
          </a:xfrm>
          <a:prstGeom prst="rect">
            <a:avLst/>
          </a:prstGeom>
        </p:spPr>
        <p:txBody>
          <a:bodyPr vert="horz" lIns="91440" tIns="45720" rIns="91440" bIns="45720" rtlCol="0" anchor="ctr"/>
          <a:lstStyle>
            <a:lvl1pPr algn="r">
              <a:defRPr lang="en-US" sz="900" smtClean="0">
                <a:solidFill>
                  <a:srgbClr val="898989"/>
                </a:solidFill>
              </a:defRPr>
            </a:lvl1pPr>
          </a:lstStyle>
          <a:p>
            <a:pPr defTabSz="457200"/>
            <a:fld id="{D3549F50-7AD4-464D-9032-CC0646FB2084}" type="slidenum">
              <a:rPr lang="en-US" smtClean="0"/>
              <a:pPr defTabSz="457200"/>
              <a:t>‹#›</a:t>
            </a:fld>
            <a:endParaRPr lang="en-US"/>
          </a:p>
        </p:txBody>
      </p:sp>
      <p:pic>
        <p:nvPicPr>
          <p:cNvPr id="8" name="Bild 15" descr="GazelleLogo_new.png"/>
          <p:cNvPicPr>
            <a:picLocks noChangeAspect="1"/>
          </p:cNvPicPr>
          <p:nvPr/>
        </p:nvPicPr>
        <p:blipFill>
          <a:blip r:embed="rId25" cstate="print"/>
          <a:stretch>
            <a:fillRect/>
          </a:stretch>
        </p:blipFill>
        <p:spPr bwMode="auto">
          <a:xfrm>
            <a:off x="8104024" y="6112932"/>
            <a:ext cx="857577" cy="632355"/>
          </a:xfrm>
          <a:prstGeom prst="rect">
            <a:avLst/>
          </a:prstGeom>
          <a:noFill/>
          <a:ln w="9525">
            <a:noFill/>
            <a:miter lim="800000"/>
            <a:headEnd/>
            <a:tailEnd/>
          </a:ln>
          <a:effectLst>
            <a:outerShdw blurRad="63500" dist="25400" dir="2700000" algn="tl" rotWithShape="0">
              <a:schemeClr val="bg1">
                <a:alpha val="90000"/>
              </a:schemeClr>
            </a:outerShdw>
          </a:effectLst>
        </p:spPr>
      </p:pic>
    </p:spTree>
  </p:cSld>
  <p:clrMap bg1="dk1" tx1="lt1" bg2="dk2" tx2="lt2" accent1="accent1" accent2="accent2" accent3="accent3" accent4="accent4" accent5="accent5" accent6="accent6" hlink="hlink" folHlink="folHlink"/>
  <p:sldLayoutIdLst>
    <p:sldLayoutId id="2147483763" r:id="rId1"/>
    <p:sldLayoutId id="2147483668" r:id="rId2"/>
    <p:sldLayoutId id="2147483764" r:id="rId3"/>
    <p:sldLayoutId id="2147483670" r:id="rId4"/>
    <p:sldLayoutId id="2147483671" r:id="rId5"/>
    <p:sldLayoutId id="2147483672" r:id="rId6"/>
    <p:sldLayoutId id="2147483673" r:id="rId7"/>
    <p:sldLayoutId id="2147483765" r:id="rId8"/>
    <p:sldLayoutId id="2147483766" r:id="rId9"/>
    <p:sldLayoutId id="2147483780" r:id="rId10"/>
    <p:sldLayoutId id="2147483781" r:id="rId11"/>
    <p:sldLayoutId id="2147483783" r:id="rId12"/>
    <p:sldLayoutId id="2147483796" r:id="rId13"/>
    <p:sldLayoutId id="2147483797" r:id="rId14"/>
    <p:sldLayoutId id="2147483799" r:id="rId15"/>
    <p:sldLayoutId id="2147483812" r:id="rId16"/>
    <p:sldLayoutId id="2147483813" r:id="rId17"/>
    <p:sldLayoutId id="2147483815" r:id="rId18"/>
    <p:sldLayoutId id="2147483767" r:id="rId19"/>
    <p:sldLayoutId id="2147483768" r:id="rId20"/>
    <p:sldLayoutId id="2147483678" r:id="rId21"/>
    <p:sldLayoutId id="2147483676" r:id="rId22"/>
    <p:sldLayoutId id="2147483677" r:id="rId23"/>
  </p:sldLayoutIdLst>
  <p:timing>
    <p:tnLst>
      <p:par>
        <p:cTn xmlns:p14="http://schemas.microsoft.com/office/powerpoint/2010/main" id="1" dur="indefinite" restart="never" nodeType="tmRoot"/>
      </p:par>
    </p:tnLst>
  </p:timing>
  <p:hf sldNum="0" hdr="0"/>
  <p:txStyles>
    <p:titleStyle>
      <a:lvl1pPr algn="l" defTabSz="914400" rtl="0" eaLnBrk="1" latinLnBrk="0" hangingPunct="1">
        <a:spcBef>
          <a:spcPct val="0"/>
        </a:spcBef>
        <a:buNone/>
        <a:defRPr sz="4400" b="1"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694944" indent="-347472"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042416" indent="-347472"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389888" indent="-347472"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1737360" indent="-347472"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084832" indent="-347472"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432304" indent="-347472"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2779776" indent="-347472" algn="l" defTabSz="914400" rtl="0" eaLnBrk="1" latinLnBrk="0" hangingPunct="1">
        <a:spcBef>
          <a:spcPct val="20000"/>
        </a:spcBef>
        <a:buFont typeface="Arial" pitchFamily="34" charset="0"/>
        <a:buChar char="•"/>
        <a:defRPr sz="2000" kern="1200" baseline="0">
          <a:solidFill>
            <a:schemeClr val="tx1"/>
          </a:solidFill>
          <a:latin typeface="+mn-lt"/>
          <a:ea typeface="+mn-ea"/>
          <a:cs typeface="+mn-cs"/>
        </a:defRPr>
      </a:lvl8pPr>
      <a:lvl9pPr marL="3127248" indent="-347472" algn="l" defTabSz="914400" rtl="0" eaLnBrk="1" latinLnBrk="0" hangingPunct="1">
        <a:spcBef>
          <a:spcPct val="20000"/>
        </a:spcBef>
        <a:buFont typeface="Arial" pitchFamily="34" charset="0"/>
        <a:buChar char="•"/>
        <a:defRPr sz="20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4" Type="http://schemas.openxmlformats.org/officeDocument/2006/relationships/image" Target="../media/image20.jpeg"/><Relationship Id="rId5" Type="http://schemas.openxmlformats.org/officeDocument/2006/relationships/image" Target="../media/image21.JPG"/><Relationship Id="rId6" Type="http://schemas.openxmlformats.org/officeDocument/2006/relationships/image" Target="../media/image22.jpeg"/><Relationship Id="rId1" Type="http://schemas.openxmlformats.org/officeDocument/2006/relationships/slideLayout" Target="../slideLayouts/slideLayout10.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8" Type="http://schemas.openxmlformats.org/officeDocument/2006/relationships/image" Target="../media/image24.png"/><Relationship Id="rId1" Type="http://schemas.openxmlformats.org/officeDocument/2006/relationships/slideLayout" Target="../slideLayouts/slideLayout14.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image" Target="../media/image8.jpg"/><Relationship Id="rId1" Type="http://schemas.openxmlformats.org/officeDocument/2006/relationships/slideLayout" Target="../slideLayouts/slideLayout1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1" Type="http://schemas.openxmlformats.org/officeDocument/2006/relationships/image" Target="../media/image16.jpg"/><Relationship Id="rId12" Type="http://schemas.openxmlformats.org/officeDocument/2006/relationships/image" Target="../media/image17.png"/><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image" Target="../media/image3.jpeg"/><Relationship Id="rId4" Type="http://schemas.openxmlformats.org/officeDocument/2006/relationships/image" Target="../media/image9.jpeg"/><Relationship Id="rId5" Type="http://schemas.openxmlformats.org/officeDocument/2006/relationships/image" Target="../media/image10.jpeg"/><Relationship Id="rId6" Type="http://schemas.openxmlformats.org/officeDocument/2006/relationships/image" Target="../media/image11.jpeg"/><Relationship Id="rId7" Type="http://schemas.openxmlformats.org/officeDocument/2006/relationships/image" Target="../media/image12.jpeg"/><Relationship Id="rId8" Type="http://schemas.openxmlformats.org/officeDocument/2006/relationships/image" Target="../media/image13.jpg"/><Relationship Id="rId9" Type="http://schemas.openxmlformats.org/officeDocument/2006/relationships/image" Target="../media/image14.jpg"/><Relationship Id="rId10" Type="http://schemas.openxmlformats.org/officeDocument/2006/relationships/image" Target="../media/image1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5.xml"/><Relationship Id="rId4" Type="http://schemas.openxmlformats.org/officeDocument/2006/relationships/notesSlide" Target="../notesSlides/notesSlide9.xml"/><Relationship Id="rId5" Type="http://schemas.openxmlformats.org/officeDocument/2006/relationships/image" Target="../media/image18.png"/><Relationship Id="rId1" Type="http://schemas.microsoft.com/office/2007/relationships/media" Target="../media/media1.mov"/><Relationship Id="rId2" Type="http://schemas.openxmlformats.org/officeDocument/2006/relationships/video" Target="../media/media1.mo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4 Goals, 1 Fish;</a:t>
            </a:r>
            <a:br>
              <a:rPr lang="en-US" dirty="0" smtClean="0"/>
            </a:br>
            <a:r>
              <a:rPr lang="en-US" dirty="0" smtClean="0"/>
              <a:t>5 Minutes of Fame</a:t>
            </a:r>
            <a:endParaRPr lang="en-US" dirty="0"/>
          </a:p>
        </p:txBody>
      </p:sp>
      <p:sp>
        <p:nvSpPr>
          <p:cNvPr id="3" name="Subtitle 2"/>
          <p:cNvSpPr>
            <a:spLocks noGrp="1"/>
          </p:cNvSpPr>
          <p:nvPr>
            <p:ph type="subTitle" idx="1"/>
          </p:nvPr>
        </p:nvSpPr>
        <p:spPr/>
        <p:txBody>
          <a:bodyPr/>
          <a:lstStyle/>
          <a:p>
            <a:r>
              <a:rPr lang="en-US" dirty="0" smtClean="0">
                <a:solidFill>
                  <a:schemeClr val="accent4">
                    <a:lumMod val="75000"/>
                  </a:schemeClr>
                </a:solidFill>
              </a:rPr>
              <a:t>Kathy Marrs </a:t>
            </a:r>
          </a:p>
          <a:p>
            <a:r>
              <a:rPr lang="en-US" dirty="0" smtClean="0">
                <a:solidFill>
                  <a:srgbClr val="3366FF"/>
                </a:solidFill>
              </a:rPr>
              <a:t>IUPUI Department of Biology</a:t>
            </a:r>
            <a:endParaRPr lang="en-US" dirty="0">
              <a:solidFill>
                <a:srgbClr val="3366FF"/>
              </a:solidFill>
            </a:endParaRPr>
          </a:p>
        </p:txBody>
      </p:sp>
      <p:sp>
        <p:nvSpPr>
          <p:cNvPr id="12" name="TextBox 11"/>
          <p:cNvSpPr txBox="1"/>
          <p:nvPr/>
        </p:nvSpPr>
        <p:spPr>
          <a:xfrm>
            <a:off x="8072760" y="5931376"/>
            <a:ext cx="918840" cy="923330"/>
          </a:xfrm>
          <a:prstGeom prst="rect">
            <a:avLst/>
          </a:prstGeom>
          <a:solidFill>
            <a:schemeClr val="bg1"/>
          </a:solidFill>
        </p:spPr>
        <p:txBody>
          <a:bodyPr wrap="square" rtlCol="0">
            <a:spAutoFit/>
          </a:bodyPr>
          <a:lstStyle/>
          <a:p>
            <a:endParaRPr lang="en-US" dirty="0" smtClean="0"/>
          </a:p>
          <a:p>
            <a:endParaRPr lang="en-US" dirty="0"/>
          </a:p>
          <a:p>
            <a:endParaRPr lang="en-US" dirty="0" smtClean="0"/>
          </a:p>
        </p:txBody>
      </p:sp>
      <p:sp>
        <p:nvSpPr>
          <p:cNvPr id="13" name="TextBox 12"/>
          <p:cNvSpPr txBox="1"/>
          <p:nvPr/>
        </p:nvSpPr>
        <p:spPr>
          <a:xfrm>
            <a:off x="9753600" y="5638800"/>
            <a:ext cx="918840" cy="923330"/>
          </a:xfrm>
          <a:prstGeom prst="rect">
            <a:avLst/>
          </a:prstGeom>
          <a:solidFill>
            <a:schemeClr val="bg1"/>
          </a:solidFill>
        </p:spPr>
        <p:txBody>
          <a:bodyPr wrap="square" rtlCol="0">
            <a:spAutoFit/>
          </a:bodyPr>
          <a:lstStyle/>
          <a:p>
            <a:endParaRPr lang="en-US" dirty="0" smtClean="0"/>
          </a:p>
          <a:p>
            <a:endParaRPr lang="en-US" dirty="0"/>
          </a:p>
          <a:p>
            <a:endParaRPr lang="en-US" dirty="0" smtClean="0"/>
          </a:p>
        </p:txBody>
      </p:sp>
      <p:pic>
        <p:nvPicPr>
          <p:cNvPr id="14" name="Picture 13" descr="zebrafish.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05200" y="4876800"/>
            <a:ext cx="2209800" cy="1524000"/>
          </a:xfrm>
          <a:prstGeom prst="rect">
            <a:avLst/>
          </a:prstGeom>
        </p:spPr>
      </p:pic>
      <p:sp>
        <p:nvSpPr>
          <p:cNvPr id="7" name="TextBox 6"/>
          <p:cNvSpPr txBox="1"/>
          <p:nvPr/>
        </p:nvSpPr>
        <p:spPr>
          <a:xfrm rot="16200000">
            <a:off x="-4381500" y="3081635"/>
            <a:ext cx="8763000" cy="923330"/>
          </a:xfrm>
          <a:prstGeom prst="rect">
            <a:avLst/>
          </a:prstGeom>
          <a:solidFill>
            <a:schemeClr val="bg1"/>
          </a:solidFill>
        </p:spPr>
        <p:txBody>
          <a:bodyPr wrap="square" rtlCol="0">
            <a:spAutoFit/>
          </a:bodyPr>
          <a:lstStyle/>
          <a:p>
            <a:endParaRPr lang="en-US" dirty="0" smtClean="0"/>
          </a:p>
          <a:p>
            <a:endParaRPr lang="en-US" dirty="0"/>
          </a:p>
          <a:p>
            <a:endParaRPr lang="en-US" dirty="0" smtClean="0"/>
          </a:p>
        </p:txBody>
      </p:sp>
    </p:spTree>
    <p:extLst>
      <p:ext uri="{BB962C8B-B14F-4D97-AF65-F5344CB8AC3E}">
        <p14:creationId xmlns:p14="http://schemas.microsoft.com/office/powerpoint/2010/main" val="1851971614"/>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Diversity</a:t>
            </a:r>
            <a:endParaRPr lang="en-US" dirty="0"/>
          </a:p>
        </p:txBody>
      </p:sp>
      <p:sp>
        <p:nvSpPr>
          <p:cNvPr id="3" name="Text Placeholder 2"/>
          <p:cNvSpPr>
            <a:spLocks noGrp="1"/>
          </p:cNvSpPr>
          <p:nvPr>
            <p:ph type="body" idx="1"/>
          </p:nvPr>
        </p:nvSpPr>
        <p:spPr/>
        <p:txBody>
          <a:bodyPr/>
          <a:lstStyle/>
          <a:p>
            <a:r>
              <a:rPr lang="en-US" dirty="0" smtClean="0">
                <a:solidFill>
                  <a:srgbClr val="5E4322"/>
                </a:solidFill>
              </a:rPr>
              <a:t>Who can be a scientist?</a:t>
            </a:r>
            <a:endParaRPr lang="en-US" dirty="0">
              <a:solidFill>
                <a:srgbClr val="5E4322"/>
              </a:solidFill>
            </a:endParaRPr>
          </a:p>
        </p:txBody>
      </p:sp>
      <p:sp>
        <p:nvSpPr>
          <p:cNvPr id="4" name="Date Placeholder 3"/>
          <p:cNvSpPr>
            <a:spLocks noGrp="1"/>
          </p:cNvSpPr>
          <p:nvPr>
            <p:ph type="dt" sz="half" idx="10"/>
          </p:nvPr>
        </p:nvSpPr>
        <p:spPr/>
        <p:txBody>
          <a:bodyPr/>
          <a:lstStyle/>
          <a:p>
            <a:r>
              <a:rPr lang="en-US" smtClean="0"/>
              <a:t>© your company name. All rights reserved.</a:t>
            </a:r>
            <a:endParaRPr lang="en-US"/>
          </a:p>
        </p:txBody>
      </p:sp>
      <p:sp>
        <p:nvSpPr>
          <p:cNvPr id="5" name="Footer Placeholder 4"/>
          <p:cNvSpPr>
            <a:spLocks noGrp="1"/>
          </p:cNvSpPr>
          <p:nvPr>
            <p:ph type="ftr" sz="quarter" idx="11"/>
          </p:nvPr>
        </p:nvSpPr>
        <p:spPr/>
        <p:txBody>
          <a:bodyPr/>
          <a:lstStyle/>
          <a:p>
            <a:r>
              <a:rPr lang="en-US" smtClean="0"/>
              <a:t>Title of your presentation</a:t>
            </a:r>
            <a:endParaRPr lang="en-US"/>
          </a:p>
        </p:txBody>
      </p:sp>
      <p:sp>
        <p:nvSpPr>
          <p:cNvPr id="6" name="Text Placeholder 5"/>
          <p:cNvSpPr>
            <a:spLocks noGrp="1"/>
          </p:cNvSpPr>
          <p:nvPr>
            <p:ph type="body" sz="quarter" idx="13"/>
          </p:nvPr>
        </p:nvSpPr>
        <p:spPr>
          <a:xfrm>
            <a:off x="8763000" y="304800"/>
            <a:ext cx="2505075" cy="533400"/>
          </a:xfrm>
        </p:spPr>
        <p:txBody>
          <a:bodyPr/>
          <a:lstStyle/>
          <a:p>
            <a:r>
              <a:rPr lang="en-US" dirty="0" smtClean="0"/>
              <a:t>Identity</a:t>
            </a:r>
            <a:endParaRPr lang="en-US" dirty="0"/>
          </a:p>
        </p:txBody>
      </p:sp>
      <p:sp>
        <p:nvSpPr>
          <p:cNvPr id="7" name="Text Placeholder 6"/>
          <p:cNvSpPr>
            <a:spLocks noGrp="1"/>
          </p:cNvSpPr>
          <p:nvPr>
            <p:ph type="body" sz="quarter" idx="14"/>
          </p:nvPr>
        </p:nvSpPr>
        <p:spPr>
          <a:xfrm>
            <a:off x="8763000" y="838200"/>
            <a:ext cx="2505075" cy="533400"/>
          </a:xfrm>
        </p:spPr>
        <p:txBody>
          <a:bodyPr/>
          <a:lstStyle/>
          <a:p>
            <a:r>
              <a:rPr lang="en-US" dirty="0" smtClean="0"/>
              <a:t>(Happiness)</a:t>
            </a:r>
            <a:endParaRPr lang="en-US" dirty="0"/>
          </a:p>
        </p:txBody>
      </p:sp>
      <p:sp>
        <p:nvSpPr>
          <p:cNvPr id="8" name="TextBox 7"/>
          <p:cNvSpPr txBox="1"/>
          <p:nvPr/>
        </p:nvSpPr>
        <p:spPr>
          <a:xfrm>
            <a:off x="533400" y="6172200"/>
            <a:ext cx="8763000" cy="923330"/>
          </a:xfrm>
          <a:prstGeom prst="rect">
            <a:avLst/>
          </a:prstGeom>
          <a:solidFill>
            <a:schemeClr val="bg1"/>
          </a:solidFill>
        </p:spPr>
        <p:txBody>
          <a:bodyPr wrap="square" rtlCol="0">
            <a:spAutoFit/>
          </a:bodyPr>
          <a:lstStyle/>
          <a:p>
            <a:endParaRPr lang="en-US" dirty="0" smtClean="0"/>
          </a:p>
          <a:p>
            <a:endParaRPr lang="en-US" dirty="0"/>
          </a:p>
          <a:p>
            <a:endParaRPr lang="en-US" dirty="0" smtClean="0"/>
          </a:p>
        </p:txBody>
      </p:sp>
      <p:sp>
        <p:nvSpPr>
          <p:cNvPr id="10" name="Rectangle 9"/>
          <p:cNvSpPr/>
          <p:nvPr/>
        </p:nvSpPr>
        <p:spPr>
          <a:xfrm>
            <a:off x="6089634" y="-121378"/>
            <a:ext cx="2450592" cy="1517904"/>
          </a:xfrm>
          <a:prstGeom prst="rect">
            <a:avLst/>
          </a:prstGeom>
          <a:solidFill>
            <a:schemeClr val="accent1">
              <a:lumMod val="50000"/>
            </a:schemeClr>
          </a:solidFill>
          <a:ln>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11" name="Text Placeholder 5"/>
          <p:cNvSpPr txBox="1">
            <a:spLocks/>
          </p:cNvSpPr>
          <p:nvPr/>
        </p:nvSpPr>
        <p:spPr>
          <a:xfrm>
            <a:off x="6029325" y="228600"/>
            <a:ext cx="2505075" cy="533400"/>
          </a:xfrm>
          <a:prstGeom prst="rect">
            <a:avLst/>
          </a:prstGeom>
        </p:spPr>
        <p:txBody>
          <a:bodyPr vert="horz" lIns="91440" tIns="45720" rIns="91440" bIns="45720" rtlCol="0" anchor="b" anchorCtr="0">
            <a:noAutofit/>
          </a:bodyPr>
          <a:lstStyle>
            <a:lvl1pPr marL="0" indent="0" algn="ctr" defTabSz="914400" rtl="0" eaLnBrk="1" latinLnBrk="0" hangingPunct="1">
              <a:spcBef>
                <a:spcPct val="20000"/>
              </a:spcBef>
              <a:buFont typeface="Arial" pitchFamily="34" charset="0"/>
              <a:buNone/>
              <a:defRPr sz="3200" b="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3200" b="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3200" b="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3200" b="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3200" b="1" kern="1200">
                <a:solidFill>
                  <a:schemeClr val="tx1"/>
                </a:solidFill>
                <a:latin typeface="+mn-lt"/>
                <a:ea typeface="+mn-ea"/>
                <a:cs typeface="+mn-cs"/>
              </a:defRPr>
            </a:lvl5pPr>
            <a:lvl6pPr marL="2084832" indent="-347472"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432304" indent="-347472"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2779776" indent="-347472" algn="l" defTabSz="914400" rtl="0" eaLnBrk="1" latinLnBrk="0" hangingPunct="1">
              <a:spcBef>
                <a:spcPct val="20000"/>
              </a:spcBef>
              <a:buFont typeface="Arial" pitchFamily="34" charset="0"/>
              <a:buChar char="•"/>
              <a:defRPr sz="2000" kern="1200" baseline="0">
                <a:solidFill>
                  <a:schemeClr val="tx1"/>
                </a:solidFill>
                <a:latin typeface="+mn-lt"/>
                <a:ea typeface="+mn-ea"/>
                <a:cs typeface="+mn-cs"/>
              </a:defRPr>
            </a:lvl8pPr>
            <a:lvl9pPr marL="3127248" indent="-347472" algn="l" defTabSz="914400" rtl="0" eaLnBrk="1" latinLnBrk="0" hangingPunct="1">
              <a:spcBef>
                <a:spcPct val="20000"/>
              </a:spcBef>
              <a:buFont typeface="Arial" pitchFamily="34" charset="0"/>
              <a:buChar char="•"/>
              <a:defRPr sz="2000" kern="1200" baseline="0">
                <a:solidFill>
                  <a:schemeClr val="tx1"/>
                </a:solidFill>
                <a:latin typeface="+mn-lt"/>
                <a:ea typeface="+mn-ea"/>
                <a:cs typeface="+mn-cs"/>
              </a:defRPr>
            </a:lvl9pPr>
          </a:lstStyle>
          <a:p>
            <a:r>
              <a:rPr lang="en-US" dirty="0" smtClean="0"/>
              <a:t>Diversity</a:t>
            </a:r>
            <a:endParaRPr lang="en-US" dirty="0"/>
          </a:p>
        </p:txBody>
      </p:sp>
      <p:sp>
        <p:nvSpPr>
          <p:cNvPr id="12" name="Text Placeholder 6"/>
          <p:cNvSpPr txBox="1">
            <a:spLocks/>
          </p:cNvSpPr>
          <p:nvPr/>
        </p:nvSpPr>
        <p:spPr>
          <a:xfrm>
            <a:off x="6029325" y="838200"/>
            <a:ext cx="2505075" cy="533400"/>
          </a:xfrm>
          <a:prstGeom prst="rect">
            <a:avLst/>
          </a:prstGeom>
        </p:spPr>
        <p:txBody>
          <a:bodyPr vert="horz" lIns="91440" tIns="45720" rIns="91440" bIns="45720" rtlCol="0">
            <a:noAutofit/>
          </a:bodyPr>
          <a:lstStyle>
            <a:lvl1pPr marL="0" indent="0" algn="ctr" defTabSz="914400" rtl="0" eaLnBrk="1" latinLnBrk="0" hangingPunct="1">
              <a:spcBef>
                <a:spcPct val="20000"/>
              </a:spcBef>
              <a:buFontTx/>
              <a:buNone/>
              <a:defRPr sz="2000" kern="1200">
                <a:solidFill>
                  <a:schemeClr val="tx1"/>
                </a:solidFill>
                <a:latin typeface="+mn-lt"/>
                <a:ea typeface="+mn-ea"/>
                <a:cs typeface="+mn-cs"/>
              </a:defRPr>
            </a:lvl1pPr>
            <a:lvl2pPr marL="457200" indent="0" algn="l" defTabSz="914400" rtl="0" eaLnBrk="1" latinLnBrk="0" hangingPunct="1">
              <a:spcBef>
                <a:spcPct val="20000"/>
              </a:spcBef>
              <a:buFontTx/>
              <a:buNone/>
              <a:defRPr sz="2000" kern="1200">
                <a:solidFill>
                  <a:schemeClr val="tx1"/>
                </a:solidFill>
                <a:latin typeface="+mn-lt"/>
                <a:ea typeface="+mn-ea"/>
                <a:cs typeface="+mn-cs"/>
              </a:defRPr>
            </a:lvl2pPr>
            <a:lvl3pPr marL="914400" indent="0" algn="l" defTabSz="914400" rtl="0" eaLnBrk="1" latinLnBrk="0" hangingPunct="1">
              <a:spcBef>
                <a:spcPct val="20000"/>
              </a:spcBef>
              <a:buFontTx/>
              <a:buNone/>
              <a:defRPr sz="2000" kern="1200">
                <a:solidFill>
                  <a:schemeClr val="tx1"/>
                </a:solidFill>
                <a:latin typeface="+mn-lt"/>
                <a:ea typeface="+mn-ea"/>
                <a:cs typeface="+mn-cs"/>
              </a:defRPr>
            </a:lvl3pPr>
            <a:lvl4pPr marL="1371600" indent="0" algn="l" defTabSz="914400" rtl="0" eaLnBrk="1" latinLnBrk="0" hangingPunct="1">
              <a:spcBef>
                <a:spcPct val="20000"/>
              </a:spcBef>
              <a:buFontTx/>
              <a:buNone/>
              <a:defRPr sz="2000" kern="1200">
                <a:solidFill>
                  <a:schemeClr val="tx1"/>
                </a:solidFill>
                <a:latin typeface="+mn-lt"/>
                <a:ea typeface="+mn-ea"/>
                <a:cs typeface="+mn-cs"/>
              </a:defRPr>
            </a:lvl4pPr>
            <a:lvl5pPr marL="1828800" indent="0" algn="l" defTabSz="914400" rtl="0" eaLnBrk="1" latinLnBrk="0" hangingPunct="1">
              <a:spcBef>
                <a:spcPct val="20000"/>
              </a:spcBef>
              <a:buFontTx/>
              <a:buNone/>
              <a:defRPr sz="2000" kern="1200">
                <a:solidFill>
                  <a:schemeClr val="tx1"/>
                </a:solidFill>
                <a:latin typeface="+mn-lt"/>
                <a:ea typeface="+mn-ea"/>
                <a:cs typeface="+mn-cs"/>
              </a:defRPr>
            </a:lvl5pPr>
            <a:lvl6pPr marL="2084832" indent="-347472"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432304" indent="-347472"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2779776" indent="-347472" algn="l" defTabSz="914400" rtl="0" eaLnBrk="1" latinLnBrk="0" hangingPunct="1">
              <a:spcBef>
                <a:spcPct val="20000"/>
              </a:spcBef>
              <a:buFont typeface="Arial" pitchFamily="34" charset="0"/>
              <a:buChar char="•"/>
              <a:defRPr sz="2000" kern="1200" baseline="0">
                <a:solidFill>
                  <a:schemeClr val="tx1"/>
                </a:solidFill>
                <a:latin typeface="+mn-lt"/>
                <a:ea typeface="+mn-ea"/>
                <a:cs typeface="+mn-cs"/>
              </a:defRPr>
            </a:lvl8pPr>
            <a:lvl9pPr marL="3127248" indent="-347472" algn="l" defTabSz="914400" rtl="0" eaLnBrk="1" latinLnBrk="0" hangingPunct="1">
              <a:spcBef>
                <a:spcPct val="20000"/>
              </a:spcBef>
              <a:buFont typeface="Arial" pitchFamily="34" charset="0"/>
              <a:buChar char="•"/>
              <a:defRPr sz="2000" kern="1200" baseline="0">
                <a:solidFill>
                  <a:schemeClr val="tx1"/>
                </a:solidFill>
                <a:latin typeface="+mn-lt"/>
                <a:ea typeface="+mn-ea"/>
                <a:cs typeface="+mn-cs"/>
              </a:defRPr>
            </a:lvl9pPr>
          </a:lstStyle>
          <a:p>
            <a:endParaRPr lang="en-US" dirty="0"/>
          </a:p>
        </p:txBody>
      </p:sp>
      <p:sp>
        <p:nvSpPr>
          <p:cNvPr id="13" name="Rectangle 12"/>
          <p:cNvSpPr/>
          <p:nvPr/>
        </p:nvSpPr>
        <p:spPr>
          <a:xfrm>
            <a:off x="-228600" y="-228600"/>
            <a:ext cx="381000" cy="7162800"/>
          </a:xfrm>
          <a:prstGeom prst="rect">
            <a:avLst/>
          </a:prstGeom>
          <a:gradFill flip="none" rotWithShape="1">
            <a:gsLst>
              <a:gs pos="0">
                <a:schemeClr val="accent1">
                  <a:lumMod val="75000"/>
                </a:schemeClr>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6172200" y="762000"/>
            <a:ext cx="2362200" cy="646331"/>
          </a:xfrm>
          <a:prstGeom prst="rect">
            <a:avLst/>
          </a:prstGeom>
        </p:spPr>
        <p:txBody>
          <a:bodyPr wrap="square">
            <a:spAutoFit/>
          </a:bodyPr>
          <a:lstStyle/>
          <a:p>
            <a:pPr algn="ctr"/>
            <a:r>
              <a:rPr lang="en-US" dirty="0" smtClean="0"/>
              <a:t>(Personal </a:t>
            </a:r>
            <a:br>
              <a:rPr lang="en-US" dirty="0" smtClean="0"/>
            </a:br>
            <a:r>
              <a:rPr lang="en-US" dirty="0" smtClean="0"/>
              <a:t>Place </a:t>
            </a:r>
            <a:r>
              <a:rPr lang="en-US" dirty="0"/>
              <a:t>of </a:t>
            </a:r>
            <a:r>
              <a:rPr lang="en-US" dirty="0" smtClean="0"/>
              <a:t>Power)</a:t>
            </a:r>
            <a:endParaRPr lang="en-US" dirty="0"/>
          </a:p>
        </p:txBody>
      </p:sp>
      <p:sp>
        <p:nvSpPr>
          <p:cNvPr id="14" name="TextBox 13"/>
          <p:cNvSpPr txBox="1"/>
          <p:nvPr/>
        </p:nvSpPr>
        <p:spPr>
          <a:xfrm rot="16200000">
            <a:off x="-4381500" y="3157835"/>
            <a:ext cx="8763000" cy="923330"/>
          </a:xfrm>
          <a:prstGeom prst="rect">
            <a:avLst/>
          </a:prstGeom>
          <a:solidFill>
            <a:schemeClr val="bg1"/>
          </a:solidFill>
        </p:spPr>
        <p:txBody>
          <a:bodyPr wrap="square" rtlCol="0">
            <a:spAutoFit/>
          </a:bodyPr>
          <a:lstStyle/>
          <a:p>
            <a:endParaRPr lang="en-US" dirty="0" smtClean="0"/>
          </a:p>
          <a:p>
            <a:endParaRPr lang="en-US" dirty="0"/>
          </a:p>
          <a:p>
            <a:endParaRPr lang="en-US" dirty="0" smtClean="0"/>
          </a:p>
        </p:txBody>
      </p:sp>
    </p:spTree>
    <p:extLst>
      <p:ext uri="{BB962C8B-B14F-4D97-AF65-F5344CB8AC3E}">
        <p14:creationId xmlns:p14="http://schemas.microsoft.com/office/powerpoint/2010/main" val="201124634"/>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 your company name. All rights reserved.</a:t>
            </a:r>
            <a:endParaRPr lang="en-US"/>
          </a:p>
        </p:txBody>
      </p:sp>
      <p:sp>
        <p:nvSpPr>
          <p:cNvPr id="5" name="Footer Placeholder 4"/>
          <p:cNvSpPr>
            <a:spLocks noGrp="1"/>
          </p:cNvSpPr>
          <p:nvPr>
            <p:ph type="ftr" sz="quarter" idx="11"/>
          </p:nvPr>
        </p:nvSpPr>
        <p:spPr/>
        <p:txBody>
          <a:bodyPr/>
          <a:lstStyle/>
          <a:p>
            <a:r>
              <a:rPr lang="en-US" smtClean="0"/>
              <a:t>Title of your presentation</a:t>
            </a:r>
            <a:endParaRPr lang="en-US"/>
          </a:p>
        </p:txBody>
      </p:sp>
      <p:sp>
        <p:nvSpPr>
          <p:cNvPr id="6" name="Text Placeholder 5"/>
          <p:cNvSpPr>
            <a:spLocks noGrp="1"/>
          </p:cNvSpPr>
          <p:nvPr>
            <p:ph type="body" sz="quarter" idx="13"/>
          </p:nvPr>
        </p:nvSpPr>
        <p:spPr>
          <a:xfrm>
            <a:off x="8763000" y="304800"/>
            <a:ext cx="2505075" cy="533400"/>
          </a:xfrm>
        </p:spPr>
        <p:txBody>
          <a:bodyPr/>
          <a:lstStyle/>
          <a:p>
            <a:r>
              <a:rPr lang="en-US" dirty="0" smtClean="0"/>
              <a:t>Identity</a:t>
            </a:r>
            <a:endParaRPr lang="en-US" dirty="0"/>
          </a:p>
        </p:txBody>
      </p:sp>
      <p:sp>
        <p:nvSpPr>
          <p:cNvPr id="7" name="Text Placeholder 6"/>
          <p:cNvSpPr>
            <a:spLocks noGrp="1"/>
          </p:cNvSpPr>
          <p:nvPr>
            <p:ph type="body" sz="quarter" idx="14"/>
          </p:nvPr>
        </p:nvSpPr>
        <p:spPr>
          <a:xfrm>
            <a:off x="8763000" y="838200"/>
            <a:ext cx="2505075" cy="533400"/>
          </a:xfrm>
        </p:spPr>
        <p:txBody>
          <a:bodyPr/>
          <a:lstStyle/>
          <a:p>
            <a:r>
              <a:rPr lang="en-US" dirty="0" smtClean="0"/>
              <a:t>(Happiness)</a:t>
            </a:r>
            <a:endParaRPr lang="en-US" dirty="0"/>
          </a:p>
        </p:txBody>
      </p:sp>
      <p:sp>
        <p:nvSpPr>
          <p:cNvPr id="8" name="TextBox 7"/>
          <p:cNvSpPr txBox="1"/>
          <p:nvPr/>
        </p:nvSpPr>
        <p:spPr>
          <a:xfrm>
            <a:off x="533400" y="6172200"/>
            <a:ext cx="8763000" cy="923330"/>
          </a:xfrm>
          <a:prstGeom prst="rect">
            <a:avLst/>
          </a:prstGeom>
          <a:solidFill>
            <a:schemeClr val="bg1"/>
          </a:solidFill>
        </p:spPr>
        <p:txBody>
          <a:bodyPr wrap="square" rtlCol="0">
            <a:spAutoFit/>
          </a:bodyPr>
          <a:lstStyle/>
          <a:p>
            <a:endParaRPr lang="en-US" dirty="0" smtClean="0"/>
          </a:p>
          <a:p>
            <a:endParaRPr lang="en-US" dirty="0"/>
          </a:p>
          <a:p>
            <a:endParaRPr lang="en-US" dirty="0" smtClean="0"/>
          </a:p>
        </p:txBody>
      </p:sp>
      <p:sp>
        <p:nvSpPr>
          <p:cNvPr id="11" name="Text Placeholder 5"/>
          <p:cNvSpPr txBox="1">
            <a:spLocks/>
          </p:cNvSpPr>
          <p:nvPr/>
        </p:nvSpPr>
        <p:spPr>
          <a:xfrm>
            <a:off x="6029325" y="304800"/>
            <a:ext cx="2505075" cy="533400"/>
          </a:xfrm>
          <a:prstGeom prst="rect">
            <a:avLst/>
          </a:prstGeom>
        </p:spPr>
        <p:txBody>
          <a:bodyPr vert="horz" lIns="91440" tIns="45720" rIns="91440" bIns="45720" rtlCol="0" anchor="b" anchorCtr="0">
            <a:noAutofit/>
          </a:bodyPr>
          <a:lstStyle>
            <a:lvl1pPr marL="0" indent="0" algn="ctr" defTabSz="914400" rtl="0" eaLnBrk="1" latinLnBrk="0" hangingPunct="1">
              <a:spcBef>
                <a:spcPct val="20000"/>
              </a:spcBef>
              <a:buFont typeface="Arial" pitchFamily="34" charset="0"/>
              <a:buNone/>
              <a:defRPr sz="3200" b="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3200" b="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3200" b="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3200" b="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3200" b="1" kern="1200">
                <a:solidFill>
                  <a:schemeClr val="tx1"/>
                </a:solidFill>
                <a:latin typeface="+mn-lt"/>
                <a:ea typeface="+mn-ea"/>
                <a:cs typeface="+mn-cs"/>
              </a:defRPr>
            </a:lvl5pPr>
            <a:lvl6pPr marL="2084832" indent="-347472"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432304" indent="-347472"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2779776" indent="-347472" algn="l" defTabSz="914400" rtl="0" eaLnBrk="1" latinLnBrk="0" hangingPunct="1">
              <a:spcBef>
                <a:spcPct val="20000"/>
              </a:spcBef>
              <a:buFont typeface="Arial" pitchFamily="34" charset="0"/>
              <a:buChar char="•"/>
              <a:defRPr sz="2000" kern="1200" baseline="0">
                <a:solidFill>
                  <a:schemeClr val="tx1"/>
                </a:solidFill>
                <a:latin typeface="+mn-lt"/>
                <a:ea typeface="+mn-ea"/>
                <a:cs typeface="+mn-cs"/>
              </a:defRPr>
            </a:lvl8pPr>
            <a:lvl9pPr marL="3127248" indent="-347472" algn="l" defTabSz="914400" rtl="0" eaLnBrk="1" latinLnBrk="0" hangingPunct="1">
              <a:spcBef>
                <a:spcPct val="20000"/>
              </a:spcBef>
              <a:buFont typeface="Arial" pitchFamily="34" charset="0"/>
              <a:buChar char="•"/>
              <a:defRPr sz="2000" kern="1200" baseline="0">
                <a:solidFill>
                  <a:schemeClr val="tx1"/>
                </a:solidFill>
                <a:latin typeface="+mn-lt"/>
                <a:ea typeface="+mn-ea"/>
                <a:cs typeface="+mn-cs"/>
              </a:defRPr>
            </a:lvl9pPr>
          </a:lstStyle>
          <a:p>
            <a:r>
              <a:rPr lang="en-US" dirty="0" smtClean="0"/>
              <a:t>Diversity</a:t>
            </a:r>
            <a:endParaRPr lang="en-US" dirty="0"/>
          </a:p>
        </p:txBody>
      </p:sp>
      <p:sp>
        <p:nvSpPr>
          <p:cNvPr id="12" name="Text Placeholder 6"/>
          <p:cNvSpPr txBox="1">
            <a:spLocks/>
          </p:cNvSpPr>
          <p:nvPr/>
        </p:nvSpPr>
        <p:spPr>
          <a:xfrm>
            <a:off x="6029325" y="838200"/>
            <a:ext cx="2505075" cy="533400"/>
          </a:xfrm>
          <a:prstGeom prst="rect">
            <a:avLst/>
          </a:prstGeom>
        </p:spPr>
        <p:txBody>
          <a:bodyPr vert="horz" lIns="91440" tIns="45720" rIns="91440" bIns="45720" rtlCol="0">
            <a:noAutofit/>
          </a:bodyPr>
          <a:lstStyle>
            <a:lvl1pPr marL="0" indent="0" algn="ctr" defTabSz="914400" rtl="0" eaLnBrk="1" latinLnBrk="0" hangingPunct="1">
              <a:spcBef>
                <a:spcPct val="20000"/>
              </a:spcBef>
              <a:buFontTx/>
              <a:buNone/>
              <a:defRPr sz="2000" kern="1200">
                <a:solidFill>
                  <a:schemeClr val="tx1"/>
                </a:solidFill>
                <a:latin typeface="+mn-lt"/>
                <a:ea typeface="+mn-ea"/>
                <a:cs typeface="+mn-cs"/>
              </a:defRPr>
            </a:lvl1pPr>
            <a:lvl2pPr marL="457200" indent="0" algn="l" defTabSz="914400" rtl="0" eaLnBrk="1" latinLnBrk="0" hangingPunct="1">
              <a:spcBef>
                <a:spcPct val="20000"/>
              </a:spcBef>
              <a:buFontTx/>
              <a:buNone/>
              <a:defRPr sz="2000" kern="1200">
                <a:solidFill>
                  <a:schemeClr val="tx1"/>
                </a:solidFill>
                <a:latin typeface="+mn-lt"/>
                <a:ea typeface="+mn-ea"/>
                <a:cs typeface="+mn-cs"/>
              </a:defRPr>
            </a:lvl2pPr>
            <a:lvl3pPr marL="914400" indent="0" algn="l" defTabSz="914400" rtl="0" eaLnBrk="1" latinLnBrk="0" hangingPunct="1">
              <a:spcBef>
                <a:spcPct val="20000"/>
              </a:spcBef>
              <a:buFontTx/>
              <a:buNone/>
              <a:defRPr sz="2000" kern="1200">
                <a:solidFill>
                  <a:schemeClr val="tx1"/>
                </a:solidFill>
                <a:latin typeface="+mn-lt"/>
                <a:ea typeface="+mn-ea"/>
                <a:cs typeface="+mn-cs"/>
              </a:defRPr>
            </a:lvl3pPr>
            <a:lvl4pPr marL="1371600" indent="0" algn="l" defTabSz="914400" rtl="0" eaLnBrk="1" latinLnBrk="0" hangingPunct="1">
              <a:spcBef>
                <a:spcPct val="20000"/>
              </a:spcBef>
              <a:buFontTx/>
              <a:buNone/>
              <a:defRPr sz="2000" kern="1200">
                <a:solidFill>
                  <a:schemeClr val="tx1"/>
                </a:solidFill>
                <a:latin typeface="+mn-lt"/>
                <a:ea typeface="+mn-ea"/>
                <a:cs typeface="+mn-cs"/>
              </a:defRPr>
            </a:lvl4pPr>
            <a:lvl5pPr marL="1828800" indent="0" algn="l" defTabSz="914400" rtl="0" eaLnBrk="1" latinLnBrk="0" hangingPunct="1">
              <a:spcBef>
                <a:spcPct val="20000"/>
              </a:spcBef>
              <a:buFontTx/>
              <a:buNone/>
              <a:defRPr sz="2000" kern="1200">
                <a:solidFill>
                  <a:schemeClr val="tx1"/>
                </a:solidFill>
                <a:latin typeface="+mn-lt"/>
                <a:ea typeface="+mn-ea"/>
                <a:cs typeface="+mn-cs"/>
              </a:defRPr>
            </a:lvl5pPr>
            <a:lvl6pPr marL="2084832" indent="-347472"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432304" indent="-347472"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2779776" indent="-347472" algn="l" defTabSz="914400" rtl="0" eaLnBrk="1" latinLnBrk="0" hangingPunct="1">
              <a:spcBef>
                <a:spcPct val="20000"/>
              </a:spcBef>
              <a:buFont typeface="Arial" pitchFamily="34" charset="0"/>
              <a:buChar char="•"/>
              <a:defRPr sz="2000" kern="1200" baseline="0">
                <a:solidFill>
                  <a:schemeClr val="tx1"/>
                </a:solidFill>
                <a:latin typeface="+mn-lt"/>
                <a:ea typeface="+mn-ea"/>
                <a:cs typeface="+mn-cs"/>
              </a:defRPr>
            </a:lvl8pPr>
            <a:lvl9pPr marL="3127248" indent="-347472" algn="l" defTabSz="914400" rtl="0" eaLnBrk="1" latinLnBrk="0" hangingPunct="1">
              <a:spcBef>
                <a:spcPct val="20000"/>
              </a:spcBef>
              <a:buFont typeface="Arial" pitchFamily="34" charset="0"/>
              <a:buChar char="•"/>
              <a:defRPr sz="2000" kern="1200" baseline="0">
                <a:solidFill>
                  <a:schemeClr val="tx1"/>
                </a:solidFill>
                <a:latin typeface="+mn-lt"/>
                <a:ea typeface="+mn-ea"/>
                <a:cs typeface="+mn-cs"/>
              </a:defRPr>
            </a:lvl9pPr>
          </a:lstStyle>
          <a:p>
            <a:r>
              <a:rPr lang="en-US" dirty="0" smtClean="0"/>
              <a:t>(Happiness)</a:t>
            </a:r>
            <a:endParaRPr lang="en-US" dirty="0"/>
          </a:p>
        </p:txBody>
      </p:sp>
      <p:sp>
        <p:nvSpPr>
          <p:cNvPr id="13" name="Rectangle 12"/>
          <p:cNvSpPr/>
          <p:nvPr/>
        </p:nvSpPr>
        <p:spPr>
          <a:xfrm>
            <a:off x="-228600" y="-228600"/>
            <a:ext cx="381000" cy="7162800"/>
          </a:xfrm>
          <a:prstGeom prst="rect">
            <a:avLst/>
          </a:prstGeom>
          <a:gradFill flip="none" rotWithShape="1">
            <a:gsLst>
              <a:gs pos="0">
                <a:schemeClr val="accent1">
                  <a:lumMod val="75000"/>
                </a:schemeClr>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8" name="Picture 17" descr="IMG_3326.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228600"/>
            <a:ext cx="4191000" cy="3143250"/>
          </a:xfrm>
          <a:prstGeom prst="rect">
            <a:avLst/>
          </a:prstGeom>
        </p:spPr>
      </p:pic>
      <p:pic>
        <p:nvPicPr>
          <p:cNvPr id="21" name="Picture 20" descr="2013-12-05 15.10.40.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200" y="3429000"/>
            <a:ext cx="4191000" cy="3143250"/>
          </a:xfrm>
          <a:prstGeom prst="rect">
            <a:avLst/>
          </a:prstGeom>
        </p:spPr>
      </p:pic>
      <p:sp>
        <p:nvSpPr>
          <p:cNvPr id="22" name="TextBox 21"/>
          <p:cNvSpPr txBox="1"/>
          <p:nvPr/>
        </p:nvSpPr>
        <p:spPr>
          <a:xfrm>
            <a:off x="4953000" y="-461665"/>
            <a:ext cx="8763000" cy="2031325"/>
          </a:xfrm>
          <a:prstGeom prst="rect">
            <a:avLst/>
          </a:prstGeom>
          <a:solidFill>
            <a:schemeClr val="bg1"/>
          </a:solidFill>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p:txBody>
      </p:sp>
      <p:pic>
        <p:nvPicPr>
          <p:cNvPr id="25" name="Picture 24" descr="photo-3.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4400" y="3429000"/>
            <a:ext cx="4064000" cy="3124200"/>
          </a:xfrm>
          <a:prstGeom prst="rect">
            <a:avLst/>
          </a:prstGeom>
        </p:spPr>
      </p:pic>
      <p:pic>
        <p:nvPicPr>
          <p:cNvPr id="26" name="Picture 25" descr="2013-12-05 13.03.16.jp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24400" y="228600"/>
            <a:ext cx="4038600" cy="3124200"/>
          </a:xfrm>
          <a:prstGeom prst="rect">
            <a:avLst/>
          </a:prstGeom>
        </p:spPr>
      </p:pic>
      <p:sp>
        <p:nvSpPr>
          <p:cNvPr id="15" name="TextBox 14"/>
          <p:cNvSpPr txBox="1"/>
          <p:nvPr/>
        </p:nvSpPr>
        <p:spPr>
          <a:xfrm rot="16200000">
            <a:off x="-4453234" y="3081635"/>
            <a:ext cx="8763000" cy="923330"/>
          </a:xfrm>
          <a:prstGeom prst="rect">
            <a:avLst/>
          </a:prstGeom>
          <a:solidFill>
            <a:schemeClr val="bg1"/>
          </a:solidFill>
        </p:spPr>
        <p:txBody>
          <a:bodyPr wrap="square" rtlCol="0">
            <a:spAutoFit/>
          </a:bodyPr>
          <a:lstStyle/>
          <a:p>
            <a:endParaRPr lang="en-US" dirty="0" smtClean="0"/>
          </a:p>
          <a:p>
            <a:endParaRPr lang="en-US" dirty="0"/>
          </a:p>
          <a:p>
            <a:endParaRPr lang="en-US" dirty="0" smtClean="0"/>
          </a:p>
        </p:txBody>
      </p:sp>
    </p:spTree>
    <p:extLst>
      <p:ext uri="{BB962C8B-B14F-4D97-AF65-F5344CB8AC3E}">
        <p14:creationId xmlns:p14="http://schemas.microsoft.com/office/powerpoint/2010/main" val="937938511"/>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a:t>
            </a:r>
            <a:endParaRPr lang="en-US" dirty="0"/>
          </a:p>
        </p:txBody>
      </p:sp>
      <p:sp>
        <p:nvSpPr>
          <p:cNvPr id="3" name="Text Placeholder 2"/>
          <p:cNvSpPr>
            <a:spLocks noGrp="1"/>
          </p:cNvSpPr>
          <p:nvPr>
            <p:ph type="body" idx="1"/>
          </p:nvPr>
        </p:nvSpPr>
        <p:spPr>
          <a:xfrm>
            <a:off x="500256" y="3733800"/>
            <a:ext cx="8077200" cy="1500188"/>
          </a:xfrm>
        </p:spPr>
        <p:txBody>
          <a:bodyPr/>
          <a:lstStyle/>
          <a:p>
            <a:r>
              <a:rPr lang="en-US" dirty="0" smtClean="0">
                <a:solidFill>
                  <a:schemeClr val="accent4">
                    <a:lumMod val="75000"/>
                  </a:schemeClr>
                </a:solidFill>
              </a:rPr>
              <a:t> Important Humanitarian Challenges</a:t>
            </a:r>
            <a:endParaRPr lang="en-US" dirty="0">
              <a:solidFill>
                <a:schemeClr val="accent4">
                  <a:lumMod val="75000"/>
                </a:schemeClr>
              </a:solidFill>
            </a:endParaRPr>
          </a:p>
        </p:txBody>
      </p:sp>
      <p:sp>
        <p:nvSpPr>
          <p:cNvPr id="4" name="Date Placeholder 3"/>
          <p:cNvSpPr>
            <a:spLocks noGrp="1"/>
          </p:cNvSpPr>
          <p:nvPr>
            <p:ph type="dt" sz="half" idx="10"/>
          </p:nvPr>
        </p:nvSpPr>
        <p:spPr/>
        <p:txBody>
          <a:bodyPr/>
          <a:lstStyle/>
          <a:p>
            <a:r>
              <a:rPr lang="en-US" smtClean="0"/>
              <a:t>© your company name. All rights reserved.</a:t>
            </a:r>
            <a:endParaRPr lang="en-US"/>
          </a:p>
        </p:txBody>
      </p:sp>
      <p:sp>
        <p:nvSpPr>
          <p:cNvPr id="5" name="Footer Placeholder 4"/>
          <p:cNvSpPr>
            <a:spLocks noGrp="1"/>
          </p:cNvSpPr>
          <p:nvPr>
            <p:ph type="ftr" sz="quarter" idx="11"/>
          </p:nvPr>
        </p:nvSpPr>
        <p:spPr/>
        <p:txBody>
          <a:bodyPr/>
          <a:lstStyle/>
          <a:p>
            <a:r>
              <a:rPr lang="en-US" smtClean="0"/>
              <a:t>Title of your presentation</a:t>
            </a:r>
            <a:endParaRPr lang="en-US"/>
          </a:p>
        </p:txBody>
      </p:sp>
      <p:sp>
        <p:nvSpPr>
          <p:cNvPr id="6" name="Text Placeholder 5"/>
          <p:cNvSpPr>
            <a:spLocks noGrp="1"/>
          </p:cNvSpPr>
          <p:nvPr>
            <p:ph type="body" sz="quarter" idx="13"/>
          </p:nvPr>
        </p:nvSpPr>
        <p:spPr>
          <a:xfrm>
            <a:off x="4267200" y="8382000"/>
            <a:ext cx="2505075" cy="533400"/>
          </a:xfrm>
        </p:spPr>
        <p:txBody>
          <a:bodyPr/>
          <a:lstStyle/>
          <a:p>
            <a:r>
              <a:rPr lang="en-US" dirty="0" err="1" smtClean="0"/>
              <a:t>Exertise</a:t>
            </a:r>
            <a:endParaRPr lang="en-US" dirty="0"/>
          </a:p>
        </p:txBody>
      </p:sp>
      <p:sp>
        <p:nvSpPr>
          <p:cNvPr id="8" name="TextBox 7"/>
          <p:cNvSpPr txBox="1"/>
          <p:nvPr/>
        </p:nvSpPr>
        <p:spPr>
          <a:xfrm>
            <a:off x="533400" y="6228222"/>
            <a:ext cx="8763000" cy="923330"/>
          </a:xfrm>
          <a:prstGeom prst="rect">
            <a:avLst/>
          </a:prstGeom>
          <a:solidFill>
            <a:schemeClr val="bg1"/>
          </a:solidFill>
        </p:spPr>
        <p:txBody>
          <a:bodyPr wrap="square" rtlCol="0">
            <a:spAutoFit/>
          </a:bodyPr>
          <a:lstStyle/>
          <a:p>
            <a:endParaRPr lang="en-US" dirty="0" smtClean="0"/>
          </a:p>
          <a:p>
            <a:endParaRPr lang="en-US" dirty="0"/>
          </a:p>
          <a:p>
            <a:endParaRPr lang="en-US" dirty="0" smtClean="0"/>
          </a:p>
        </p:txBody>
      </p:sp>
      <p:sp>
        <p:nvSpPr>
          <p:cNvPr id="9" name="TextBox 8"/>
          <p:cNvSpPr txBox="1"/>
          <p:nvPr/>
        </p:nvSpPr>
        <p:spPr>
          <a:xfrm>
            <a:off x="6218947" y="-37348"/>
            <a:ext cx="184666" cy="369332"/>
          </a:xfrm>
          <a:prstGeom prst="rect">
            <a:avLst/>
          </a:prstGeom>
          <a:noFill/>
        </p:spPr>
        <p:txBody>
          <a:bodyPr wrap="none" rtlCol="0">
            <a:spAutoFit/>
          </a:bodyPr>
          <a:lstStyle/>
          <a:p>
            <a:endParaRPr lang="en-US" dirty="0"/>
          </a:p>
        </p:txBody>
      </p:sp>
      <p:sp>
        <p:nvSpPr>
          <p:cNvPr id="10" name="TextBox 9"/>
          <p:cNvSpPr txBox="1"/>
          <p:nvPr/>
        </p:nvSpPr>
        <p:spPr>
          <a:xfrm>
            <a:off x="8347956" y="-242761"/>
            <a:ext cx="184666" cy="369332"/>
          </a:xfrm>
          <a:prstGeom prst="rect">
            <a:avLst/>
          </a:prstGeom>
          <a:noFill/>
        </p:spPr>
        <p:txBody>
          <a:bodyPr wrap="none" rtlCol="0">
            <a:spAutoFit/>
          </a:bodyPr>
          <a:lstStyle/>
          <a:p>
            <a:endParaRPr lang="en-US" dirty="0"/>
          </a:p>
        </p:txBody>
      </p:sp>
      <p:sp>
        <p:nvSpPr>
          <p:cNvPr id="14" name="Rectangle 13"/>
          <p:cNvSpPr/>
          <p:nvPr/>
        </p:nvSpPr>
        <p:spPr>
          <a:xfrm>
            <a:off x="6089634" y="-121378"/>
            <a:ext cx="2450592" cy="1517904"/>
          </a:xfrm>
          <a:prstGeom prst="rect">
            <a:avLst/>
          </a:prstGeom>
          <a:solidFill>
            <a:schemeClr val="accent4">
              <a:lumMod val="75000"/>
            </a:schemeClr>
          </a:solidFill>
          <a:ln>
            <a:solidFill>
              <a:schemeClr val="accent4">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accent4">
                  <a:lumMod val="75000"/>
                </a:schemeClr>
              </a:solidFill>
            </a:endParaRPr>
          </a:p>
        </p:txBody>
      </p:sp>
      <p:sp>
        <p:nvSpPr>
          <p:cNvPr id="15" name="Text Placeholder 5"/>
          <p:cNvSpPr txBox="1">
            <a:spLocks/>
          </p:cNvSpPr>
          <p:nvPr/>
        </p:nvSpPr>
        <p:spPr>
          <a:xfrm>
            <a:off x="6029325" y="304800"/>
            <a:ext cx="2505075" cy="533400"/>
          </a:xfrm>
          <a:prstGeom prst="rect">
            <a:avLst/>
          </a:prstGeom>
        </p:spPr>
        <p:txBody>
          <a:bodyPr vert="horz" lIns="91440" tIns="45720" rIns="91440" bIns="45720" rtlCol="0" anchor="b" anchorCtr="0">
            <a:noAutofit/>
          </a:bodyPr>
          <a:lstStyle>
            <a:lvl1pPr marL="0" indent="0" algn="ctr" defTabSz="914400" rtl="0" eaLnBrk="1" latinLnBrk="0" hangingPunct="1">
              <a:spcBef>
                <a:spcPct val="20000"/>
              </a:spcBef>
              <a:buFont typeface="Arial" pitchFamily="34" charset="0"/>
              <a:buNone/>
              <a:defRPr sz="3200" b="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3200" b="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3200" b="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3200" b="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3200" b="1" kern="1200">
                <a:solidFill>
                  <a:schemeClr val="tx1"/>
                </a:solidFill>
                <a:latin typeface="+mn-lt"/>
                <a:ea typeface="+mn-ea"/>
                <a:cs typeface="+mn-cs"/>
              </a:defRPr>
            </a:lvl5pPr>
            <a:lvl6pPr marL="2084832" indent="-347472"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432304" indent="-347472"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2779776" indent="-347472" algn="l" defTabSz="914400" rtl="0" eaLnBrk="1" latinLnBrk="0" hangingPunct="1">
              <a:spcBef>
                <a:spcPct val="20000"/>
              </a:spcBef>
              <a:buFont typeface="Arial" pitchFamily="34" charset="0"/>
              <a:buChar char="•"/>
              <a:defRPr sz="2000" kern="1200" baseline="0">
                <a:solidFill>
                  <a:schemeClr val="tx1"/>
                </a:solidFill>
                <a:latin typeface="+mn-lt"/>
                <a:ea typeface="+mn-ea"/>
                <a:cs typeface="+mn-cs"/>
              </a:defRPr>
            </a:lvl8pPr>
            <a:lvl9pPr marL="3127248" indent="-347472" algn="l" defTabSz="914400" rtl="0" eaLnBrk="1" latinLnBrk="0" hangingPunct="1">
              <a:spcBef>
                <a:spcPct val="20000"/>
              </a:spcBef>
              <a:buFont typeface="Arial" pitchFamily="34" charset="0"/>
              <a:buChar char="•"/>
              <a:defRPr sz="2000" kern="1200" baseline="0">
                <a:solidFill>
                  <a:schemeClr val="tx1"/>
                </a:solidFill>
                <a:latin typeface="+mn-lt"/>
                <a:ea typeface="+mn-ea"/>
                <a:cs typeface="+mn-cs"/>
              </a:defRPr>
            </a:lvl9pPr>
          </a:lstStyle>
          <a:p>
            <a:r>
              <a:rPr lang="en-US" dirty="0" smtClean="0"/>
              <a:t>Global</a:t>
            </a:r>
            <a:endParaRPr lang="en-US" dirty="0"/>
          </a:p>
        </p:txBody>
      </p:sp>
      <p:sp>
        <p:nvSpPr>
          <p:cNvPr id="16" name="Text Placeholder 6"/>
          <p:cNvSpPr txBox="1">
            <a:spLocks/>
          </p:cNvSpPr>
          <p:nvPr/>
        </p:nvSpPr>
        <p:spPr>
          <a:xfrm>
            <a:off x="7696200" y="8229600"/>
            <a:ext cx="2505075" cy="533400"/>
          </a:xfrm>
          <a:prstGeom prst="rect">
            <a:avLst/>
          </a:prstGeom>
        </p:spPr>
        <p:txBody>
          <a:bodyPr vert="horz" lIns="91440" tIns="45720" rIns="91440" bIns="45720" rtlCol="0">
            <a:noAutofit/>
          </a:bodyPr>
          <a:lstStyle>
            <a:lvl1pPr marL="0" indent="0" algn="ctr" defTabSz="914400" rtl="0" eaLnBrk="1" latinLnBrk="0" hangingPunct="1">
              <a:spcBef>
                <a:spcPct val="20000"/>
              </a:spcBef>
              <a:buFontTx/>
              <a:buNone/>
              <a:defRPr sz="2000" kern="1200">
                <a:solidFill>
                  <a:schemeClr val="tx1"/>
                </a:solidFill>
                <a:latin typeface="+mn-lt"/>
                <a:ea typeface="+mn-ea"/>
                <a:cs typeface="+mn-cs"/>
              </a:defRPr>
            </a:lvl1pPr>
            <a:lvl2pPr marL="457200" indent="0" algn="l" defTabSz="914400" rtl="0" eaLnBrk="1" latinLnBrk="0" hangingPunct="1">
              <a:spcBef>
                <a:spcPct val="20000"/>
              </a:spcBef>
              <a:buFontTx/>
              <a:buNone/>
              <a:defRPr sz="2000" kern="1200">
                <a:solidFill>
                  <a:schemeClr val="tx1"/>
                </a:solidFill>
                <a:latin typeface="+mn-lt"/>
                <a:ea typeface="+mn-ea"/>
                <a:cs typeface="+mn-cs"/>
              </a:defRPr>
            </a:lvl2pPr>
            <a:lvl3pPr marL="914400" indent="0" algn="l" defTabSz="914400" rtl="0" eaLnBrk="1" latinLnBrk="0" hangingPunct="1">
              <a:spcBef>
                <a:spcPct val="20000"/>
              </a:spcBef>
              <a:buFontTx/>
              <a:buNone/>
              <a:defRPr sz="2000" kern="1200">
                <a:solidFill>
                  <a:schemeClr val="tx1"/>
                </a:solidFill>
                <a:latin typeface="+mn-lt"/>
                <a:ea typeface="+mn-ea"/>
                <a:cs typeface="+mn-cs"/>
              </a:defRPr>
            </a:lvl3pPr>
            <a:lvl4pPr marL="1371600" indent="0" algn="l" defTabSz="914400" rtl="0" eaLnBrk="1" latinLnBrk="0" hangingPunct="1">
              <a:spcBef>
                <a:spcPct val="20000"/>
              </a:spcBef>
              <a:buFontTx/>
              <a:buNone/>
              <a:defRPr sz="2000" kern="1200">
                <a:solidFill>
                  <a:schemeClr val="tx1"/>
                </a:solidFill>
                <a:latin typeface="+mn-lt"/>
                <a:ea typeface="+mn-ea"/>
                <a:cs typeface="+mn-cs"/>
              </a:defRPr>
            </a:lvl4pPr>
            <a:lvl5pPr marL="1828800" indent="0" algn="l" defTabSz="914400" rtl="0" eaLnBrk="1" latinLnBrk="0" hangingPunct="1">
              <a:spcBef>
                <a:spcPct val="20000"/>
              </a:spcBef>
              <a:buFontTx/>
              <a:buNone/>
              <a:defRPr sz="2000" kern="1200">
                <a:solidFill>
                  <a:schemeClr val="tx1"/>
                </a:solidFill>
                <a:latin typeface="+mn-lt"/>
                <a:ea typeface="+mn-ea"/>
                <a:cs typeface="+mn-cs"/>
              </a:defRPr>
            </a:lvl5pPr>
            <a:lvl6pPr marL="2084832" indent="-347472"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432304" indent="-347472"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2779776" indent="-347472" algn="l" defTabSz="914400" rtl="0" eaLnBrk="1" latinLnBrk="0" hangingPunct="1">
              <a:spcBef>
                <a:spcPct val="20000"/>
              </a:spcBef>
              <a:buFont typeface="Arial" pitchFamily="34" charset="0"/>
              <a:buChar char="•"/>
              <a:defRPr sz="2000" kern="1200" baseline="0">
                <a:solidFill>
                  <a:schemeClr val="tx1"/>
                </a:solidFill>
                <a:latin typeface="+mn-lt"/>
                <a:ea typeface="+mn-ea"/>
                <a:cs typeface="+mn-cs"/>
              </a:defRPr>
            </a:lvl8pPr>
            <a:lvl9pPr marL="3127248" indent="-347472" algn="l" defTabSz="914400" rtl="0" eaLnBrk="1" latinLnBrk="0" hangingPunct="1">
              <a:spcBef>
                <a:spcPct val="20000"/>
              </a:spcBef>
              <a:buFont typeface="Arial" pitchFamily="34" charset="0"/>
              <a:buChar char="•"/>
              <a:defRPr sz="2000" kern="1200" baseline="0">
                <a:solidFill>
                  <a:schemeClr val="tx1"/>
                </a:solidFill>
                <a:latin typeface="+mn-lt"/>
                <a:ea typeface="+mn-ea"/>
                <a:cs typeface="+mn-cs"/>
              </a:defRPr>
            </a:lvl9pPr>
          </a:lstStyle>
          <a:p>
            <a:r>
              <a:rPr lang="en-US" dirty="0" smtClean="0"/>
              <a:t>(Multidisciplinary)</a:t>
            </a:r>
            <a:endParaRPr lang="en-US" dirty="0"/>
          </a:p>
        </p:txBody>
      </p:sp>
      <p:sp>
        <p:nvSpPr>
          <p:cNvPr id="18" name="Rectangle 17"/>
          <p:cNvSpPr/>
          <p:nvPr/>
        </p:nvSpPr>
        <p:spPr>
          <a:xfrm>
            <a:off x="-228600" y="-152400"/>
            <a:ext cx="381000" cy="7162800"/>
          </a:xfrm>
          <a:prstGeom prst="rect">
            <a:avLst/>
          </a:prstGeom>
          <a:gradFill flip="none" rotWithShape="1">
            <a:gsLst>
              <a:gs pos="0">
                <a:schemeClr val="accent4">
                  <a:lumMod val="75000"/>
                </a:schemeClr>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Text Placeholder 22"/>
          <p:cNvSpPr>
            <a:spLocks noGrp="1"/>
          </p:cNvSpPr>
          <p:nvPr>
            <p:ph type="body" sz="quarter" idx="14"/>
          </p:nvPr>
        </p:nvSpPr>
        <p:spPr>
          <a:xfrm>
            <a:off x="5486400" y="8534400"/>
            <a:ext cx="2505075" cy="533400"/>
          </a:xfrm>
        </p:spPr>
        <p:txBody>
          <a:bodyPr/>
          <a:lstStyle/>
          <a:p>
            <a:endParaRPr lang="en-US" dirty="0"/>
          </a:p>
        </p:txBody>
      </p:sp>
      <p:sp>
        <p:nvSpPr>
          <p:cNvPr id="17" name="Text Placeholder 6"/>
          <p:cNvSpPr txBox="1">
            <a:spLocks/>
          </p:cNvSpPr>
          <p:nvPr/>
        </p:nvSpPr>
        <p:spPr>
          <a:xfrm>
            <a:off x="6053138" y="838200"/>
            <a:ext cx="2505075" cy="533400"/>
          </a:xfrm>
          <a:prstGeom prst="rect">
            <a:avLst/>
          </a:prstGeom>
        </p:spPr>
        <p:txBody>
          <a:bodyPr vert="horz" lIns="91440" tIns="45720" rIns="91440" bIns="45720" rtlCol="0">
            <a:noAutofit/>
          </a:bodyPr>
          <a:lstStyle>
            <a:lvl1pPr marL="0" indent="0" algn="ctr" defTabSz="914400" rtl="0" eaLnBrk="1" latinLnBrk="0" hangingPunct="1">
              <a:spcBef>
                <a:spcPct val="20000"/>
              </a:spcBef>
              <a:buFontTx/>
              <a:buNone/>
              <a:defRPr sz="2000" kern="1200">
                <a:solidFill>
                  <a:schemeClr val="tx1"/>
                </a:solidFill>
                <a:latin typeface="+mn-lt"/>
                <a:ea typeface="+mn-ea"/>
                <a:cs typeface="+mn-cs"/>
              </a:defRPr>
            </a:lvl1pPr>
            <a:lvl2pPr marL="457200" indent="0" algn="l" defTabSz="914400" rtl="0" eaLnBrk="1" latinLnBrk="0" hangingPunct="1">
              <a:spcBef>
                <a:spcPct val="20000"/>
              </a:spcBef>
              <a:buFontTx/>
              <a:buNone/>
              <a:defRPr sz="2000" kern="1200">
                <a:solidFill>
                  <a:schemeClr val="tx1"/>
                </a:solidFill>
                <a:latin typeface="+mn-lt"/>
                <a:ea typeface="+mn-ea"/>
                <a:cs typeface="+mn-cs"/>
              </a:defRPr>
            </a:lvl2pPr>
            <a:lvl3pPr marL="914400" indent="0" algn="l" defTabSz="914400" rtl="0" eaLnBrk="1" latinLnBrk="0" hangingPunct="1">
              <a:spcBef>
                <a:spcPct val="20000"/>
              </a:spcBef>
              <a:buFontTx/>
              <a:buNone/>
              <a:defRPr sz="2000" kern="1200">
                <a:solidFill>
                  <a:schemeClr val="tx1"/>
                </a:solidFill>
                <a:latin typeface="+mn-lt"/>
                <a:ea typeface="+mn-ea"/>
                <a:cs typeface="+mn-cs"/>
              </a:defRPr>
            </a:lvl3pPr>
            <a:lvl4pPr marL="1371600" indent="0" algn="l" defTabSz="914400" rtl="0" eaLnBrk="1" latinLnBrk="0" hangingPunct="1">
              <a:spcBef>
                <a:spcPct val="20000"/>
              </a:spcBef>
              <a:buFontTx/>
              <a:buNone/>
              <a:defRPr sz="2000" kern="1200">
                <a:solidFill>
                  <a:schemeClr val="tx1"/>
                </a:solidFill>
                <a:latin typeface="+mn-lt"/>
                <a:ea typeface="+mn-ea"/>
                <a:cs typeface="+mn-cs"/>
              </a:defRPr>
            </a:lvl4pPr>
            <a:lvl5pPr marL="1828800" indent="0" algn="l" defTabSz="914400" rtl="0" eaLnBrk="1" latinLnBrk="0" hangingPunct="1">
              <a:spcBef>
                <a:spcPct val="20000"/>
              </a:spcBef>
              <a:buFontTx/>
              <a:buNone/>
              <a:defRPr sz="2000" kern="1200">
                <a:solidFill>
                  <a:schemeClr val="tx1"/>
                </a:solidFill>
                <a:latin typeface="+mn-lt"/>
                <a:ea typeface="+mn-ea"/>
                <a:cs typeface="+mn-cs"/>
              </a:defRPr>
            </a:lvl5pPr>
            <a:lvl6pPr marL="2084832" indent="-347472"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432304" indent="-347472"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2779776" indent="-347472" algn="l" defTabSz="914400" rtl="0" eaLnBrk="1" latinLnBrk="0" hangingPunct="1">
              <a:spcBef>
                <a:spcPct val="20000"/>
              </a:spcBef>
              <a:buFont typeface="Arial" pitchFamily="34" charset="0"/>
              <a:buChar char="•"/>
              <a:defRPr sz="2000" kern="1200" baseline="0">
                <a:solidFill>
                  <a:schemeClr val="tx1"/>
                </a:solidFill>
                <a:latin typeface="+mn-lt"/>
                <a:ea typeface="+mn-ea"/>
                <a:cs typeface="+mn-cs"/>
              </a:defRPr>
            </a:lvl8pPr>
            <a:lvl9pPr marL="3127248" indent="-347472" algn="l" defTabSz="914400" rtl="0" eaLnBrk="1" latinLnBrk="0" hangingPunct="1">
              <a:spcBef>
                <a:spcPct val="20000"/>
              </a:spcBef>
              <a:buFont typeface="Arial" pitchFamily="34" charset="0"/>
              <a:buChar char="•"/>
              <a:defRPr sz="2000" kern="1200" baseline="0">
                <a:solidFill>
                  <a:schemeClr val="tx1"/>
                </a:solidFill>
                <a:latin typeface="+mn-lt"/>
                <a:ea typeface="+mn-ea"/>
                <a:cs typeface="+mn-cs"/>
              </a:defRPr>
            </a:lvl9pPr>
          </a:lstStyle>
          <a:p>
            <a:r>
              <a:rPr lang="en-US" dirty="0" smtClean="0"/>
              <a:t>(Story of Now)</a:t>
            </a:r>
            <a:endParaRPr lang="en-US" dirty="0"/>
          </a:p>
        </p:txBody>
      </p:sp>
      <p:sp>
        <p:nvSpPr>
          <p:cNvPr id="19" name="TextBox 18"/>
          <p:cNvSpPr txBox="1"/>
          <p:nvPr/>
        </p:nvSpPr>
        <p:spPr>
          <a:xfrm rot="16200000">
            <a:off x="-4381500" y="3081635"/>
            <a:ext cx="8763000" cy="923330"/>
          </a:xfrm>
          <a:prstGeom prst="rect">
            <a:avLst/>
          </a:prstGeom>
          <a:solidFill>
            <a:schemeClr val="bg1"/>
          </a:solidFill>
        </p:spPr>
        <p:txBody>
          <a:bodyPr wrap="square" rtlCol="0">
            <a:spAutoFit/>
          </a:bodyPr>
          <a:lstStyle/>
          <a:p>
            <a:endParaRPr lang="en-US" dirty="0" smtClean="0"/>
          </a:p>
          <a:p>
            <a:endParaRPr lang="en-US" dirty="0"/>
          </a:p>
          <a:p>
            <a:endParaRPr lang="en-US" dirty="0" smtClean="0"/>
          </a:p>
        </p:txBody>
      </p:sp>
    </p:spTree>
    <p:extLst>
      <p:ext uri="{BB962C8B-B14F-4D97-AF65-F5344CB8AC3E}">
        <p14:creationId xmlns:p14="http://schemas.microsoft.com/office/powerpoint/2010/main" val="277449906"/>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09600" y="685800"/>
            <a:ext cx="8077200" cy="1500188"/>
          </a:xfrm>
        </p:spPr>
        <p:txBody>
          <a:bodyPr/>
          <a:lstStyle/>
          <a:p>
            <a:r>
              <a:rPr lang="en-US" dirty="0" smtClean="0">
                <a:solidFill>
                  <a:schemeClr val="accent4">
                    <a:lumMod val="75000"/>
                  </a:schemeClr>
                </a:solidFill>
              </a:rPr>
              <a:t>Grand Challenges</a:t>
            </a:r>
            <a:endParaRPr lang="en-US" dirty="0">
              <a:solidFill>
                <a:schemeClr val="accent4">
                  <a:lumMod val="75000"/>
                </a:schemeClr>
              </a:solidFill>
            </a:endParaRPr>
          </a:p>
        </p:txBody>
      </p:sp>
      <p:sp>
        <p:nvSpPr>
          <p:cNvPr id="4" name="Date Placeholder 3"/>
          <p:cNvSpPr>
            <a:spLocks noGrp="1"/>
          </p:cNvSpPr>
          <p:nvPr>
            <p:ph type="dt" sz="half" idx="10"/>
          </p:nvPr>
        </p:nvSpPr>
        <p:spPr/>
        <p:txBody>
          <a:bodyPr/>
          <a:lstStyle/>
          <a:p>
            <a:r>
              <a:rPr lang="en-US" smtClean="0"/>
              <a:t>© your company name. All rights reserved.</a:t>
            </a:r>
            <a:endParaRPr lang="en-US"/>
          </a:p>
        </p:txBody>
      </p:sp>
      <p:sp>
        <p:nvSpPr>
          <p:cNvPr id="5" name="Footer Placeholder 4"/>
          <p:cNvSpPr>
            <a:spLocks noGrp="1"/>
          </p:cNvSpPr>
          <p:nvPr>
            <p:ph type="ftr" sz="quarter" idx="11"/>
          </p:nvPr>
        </p:nvSpPr>
        <p:spPr/>
        <p:txBody>
          <a:bodyPr/>
          <a:lstStyle/>
          <a:p>
            <a:r>
              <a:rPr lang="en-US" smtClean="0"/>
              <a:t>Title of your presentation</a:t>
            </a:r>
            <a:endParaRPr lang="en-US"/>
          </a:p>
        </p:txBody>
      </p:sp>
      <p:sp>
        <p:nvSpPr>
          <p:cNvPr id="6" name="Text Placeholder 5"/>
          <p:cNvSpPr>
            <a:spLocks noGrp="1"/>
          </p:cNvSpPr>
          <p:nvPr>
            <p:ph type="body" sz="quarter" idx="13"/>
          </p:nvPr>
        </p:nvSpPr>
        <p:spPr>
          <a:xfrm>
            <a:off x="9372600" y="304800"/>
            <a:ext cx="2505075" cy="533400"/>
          </a:xfrm>
        </p:spPr>
        <p:txBody>
          <a:bodyPr/>
          <a:lstStyle/>
          <a:p>
            <a:r>
              <a:rPr lang="en-US" dirty="0" smtClean="0"/>
              <a:t>Expertise</a:t>
            </a:r>
            <a:endParaRPr lang="en-US" dirty="0"/>
          </a:p>
        </p:txBody>
      </p:sp>
      <p:sp>
        <p:nvSpPr>
          <p:cNvPr id="7" name="Text Placeholder 6"/>
          <p:cNvSpPr>
            <a:spLocks noGrp="1"/>
          </p:cNvSpPr>
          <p:nvPr>
            <p:ph type="body" sz="quarter" idx="14"/>
          </p:nvPr>
        </p:nvSpPr>
        <p:spPr>
          <a:xfrm>
            <a:off x="9372600" y="838200"/>
            <a:ext cx="2505075" cy="533400"/>
          </a:xfrm>
        </p:spPr>
        <p:txBody>
          <a:bodyPr/>
          <a:lstStyle/>
          <a:p>
            <a:r>
              <a:rPr lang="en-US" dirty="0" smtClean="0"/>
              <a:t>(Revenue/Growth)</a:t>
            </a:r>
            <a:endParaRPr lang="en-US" dirty="0"/>
          </a:p>
        </p:txBody>
      </p:sp>
      <p:sp>
        <p:nvSpPr>
          <p:cNvPr id="8" name="TextBox 7"/>
          <p:cNvSpPr txBox="1"/>
          <p:nvPr/>
        </p:nvSpPr>
        <p:spPr>
          <a:xfrm>
            <a:off x="533400" y="6228222"/>
            <a:ext cx="8763000" cy="923330"/>
          </a:xfrm>
          <a:prstGeom prst="rect">
            <a:avLst/>
          </a:prstGeom>
          <a:solidFill>
            <a:schemeClr val="bg1"/>
          </a:solidFill>
        </p:spPr>
        <p:txBody>
          <a:bodyPr wrap="square" rtlCol="0">
            <a:spAutoFit/>
          </a:bodyPr>
          <a:lstStyle/>
          <a:p>
            <a:endParaRPr lang="en-US" dirty="0" smtClean="0"/>
          </a:p>
          <a:p>
            <a:endParaRPr lang="en-US" dirty="0"/>
          </a:p>
          <a:p>
            <a:endParaRPr lang="en-US" dirty="0" smtClean="0"/>
          </a:p>
        </p:txBody>
      </p:sp>
      <p:sp>
        <p:nvSpPr>
          <p:cNvPr id="9" name="TextBox 8"/>
          <p:cNvSpPr txBox="1"/>
          <p:nvPr/>
        </p:nvSpPr>
        <p:spPr>
          <a:xfrm>
            <a:off x="6218947" y="-37348"/>
            <a:ext cx="184666" cy="369332"/>
          </a:xfrm>
          <a:prstGeom prst="rect">
            <a:avLst/>
          </a:prstGeom>
          <a:noFill/>
        </p:spPr>
        <p:txBody>
          <a:bodyPr wrap="none" rtlCol="0">
            <a:spAutoFit/>
          </a:bodyPr>
          <a:lstStyle/>
          <a:p>
            <a:endParaRPr lang="en-US" dirty="0"/>
          </a:p>
        </p:txBody>
      </p:sp>
      <p:sp>
        <p:nvSpPr>
          <p:cNvPr id="10" name="TextBox 9"/>
          <p:cNvSpPr txBox="1"/>
          <p:nvPr/>
        </p:nvSpPr>
        <p:spPr>
          <a:xfrm>
            <a:off x="8347956" y="-242761"/>
            <a:ext cx="184666" cy="369332"/>
          </a:xfrm>
          <a:prstGeom prst="rect">
            <a:avLst/>
          </a:prstGeom>
          <a:noFill/>
        </p:spPr>
        <p:txBody>
          <a:bodyPr wrap="none" rtlCol="0">
            <a:spAutoFit/>
          </a:bodyPr>
          <a:lstStyle/>
          <a:p>
            <a:endParaRPr lang="en-US" dirty="0"/>
          </a:p>
        </p:txBody>
      </p:sp>
      <p:sp>
        <p:nvSpPr>
          <p:cNvPr id="14" name="Rectangle 13"/>
          <p:cNvSpPr/>
          <p:nvPr/>
        </p:nvSpPr>
        <p:spPr>
          <a:xfrm>
            <a:off x="6089634" y="-121378"/>
            <a:ext cx="2450592" cy="1517904"/>
          </a:xfrm>
          <a:prstGeom prst="rect">
            <a:avLst/>
          </a:prstGeom>
          <a:solidFill>
            <a:schemeClr val="accent4">
              <a:lumMod val="75000"/>
            </a:schemeClr>
          </a:solidFill>
          <a:ln>
            <a:solidFill>
              <a:schemeClr val="accent4">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accent4">
                  <a:lumMod val="75000"/>
                </a:schemeClr>
              </a:solidFill>
            </a:endParaRPr>
          </a:p>
        </p:txBody>
      </p:sp>
      <p:sp>
        <p:nvSpPr>
          <p:cNvPr id="15" name="Text Placeholder 5"/>
          <p:cNvSpPr txBox="1">
            <a:spLocks/>
          </p:cNvSpPr>
          <p:nvPr/>
        </p:nvSpPr>
        <p:spPr>
          <a:xfrm>
            <a:off x="6029325" y="304800"/>
            <a:ext cx="2505075" cy="533400"/>
          </a:xfrm>
          <a:prstGeom prst="rect">
            <a:avLst/>
          </a:prstGeom>
        </p:spPr>
        <p:txBody>
          <a:bodyPr vert="horz" lIns="91440" tIns="45720" rIns="91440" bIns="45720" rtlCol="0" anchor="b" anchorCtr="0">
            <a:noAutofit/>
          </a:bodyPr>
          <a:lstStyle>
            <a:lvl1pPr marL="0" indent="0" algn="ctr" defTabSz="914400" rtl="0" eaLnBrk="1" latinLnBrk="0" hangingPunct="1">
              <a:spcBef>
                <a:spcPct val="20000"/>
              </a:spcBef>
              <a:buFont typeface="Arial" pitchFamily="34" charset="0"/>
              <a:buNone/>
              <a:defRPr sz="3200" b="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3200" b="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3200" b="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3200" b="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3200" b="1" kern="1200">
                <a:solidFill>
                  <a:schemeClr val="tx1"/>
                </a:solidFill>
                <a:latin typeface="+mn-lt"/>
                <a:ea typeface="+mn-ea"/>
                <a:cs typeface="+mn-cs"/>
              </a:defRPr>
            </a:lvl5pPr>
            <a:lvl6pPr marL="2084832" indent="-347472"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432304" indent="-347472"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2779776" indent="-347472" algn="l" defTabSz="914400" rtl="0" eaLnBrk="1" latinLnBrk="0" hangingPunct="1">
              <a:spcBef>
                <a:spcPct val="20000"/>
              </a:spcBef>
              <a:buFont typeface="Arial" pitchFamily="34" charset="0"/>
              <a:buChar char="•"/>
              <a:defRPr sz="2000" kern="1200" baseline="0">
                <a:solidFill>
                  <a:schemeClr val="tx1"/>
                </a:solidFill>
                <a:latin typeface="+mn-lt"/>
                <a:ea typeface="+mn-ea"/>
                <a:cs typeface="+mn-cs"/>
              </a:defRPr>
            </a:lvl8pPr>
            <a:lvl9pPr marL="3127248" indent="-347472" algn="l" defTabSz="914400" rtl="0" eaLnBrk="1" latinLnBrk="0" hangingPunct="1">
              <a:spcBef>
                <a:spcPct val="20000"/>
              </a:spcBef>
              <a:buFont typeface="Arial" pitchFamily="34" charset="0"/>
              <a:buChar char="•"/>
              <a:defRPr sz="2000" kern="1200" baseline="0">
                <a:solidFill>
                  <a:schemeClr val="tx1"/>
                </a:solidFill>
                <a:latin typeface="+mn-lt"/>
                <a:ea typeface="+mn-ea"/>
                <a:cs typeface="+mn-cs"/>
              </a:defRPr>
            </a:lvl9pPr>
          </a:lstStyle>
          <a:p>
            <a:r>
              <a:rPr lang="en-US" dirty="0" smtClean="0"/>
              <a:t>Global</a:t>
            </a:r>
            <a:endParaRPr lang="en-US" dirty="0"/>
          </a:p>
        </p:txBody>
      </p:sp>
      <p:sp>
        <p:nvSpPr>
          <p:cNvPr id="16" name="Text Placeholder 6"/>
          <p:cNvSpPr txBox="1">
            <a:spLocks/>
          </p:cNvSpPr>
          <p:nvPr/>
        </p:nvSpPr>
        <p:spPr>
          <a:xfrm>
            <a:off x="9525000" y="1371600"/>
            <a:ext cx="2505075" cy="533400"/>
          </a:xfrm>
          <a:prstGeom prst="rect">
            <a:avLst/>
          </a:prstGeom>
        </p:spPr>
        <p:txBody>
          <a:bodyPr vert="horz" lIns="91440" tIns="45720" rIns="91440" bIns="45720" rtlCol="0">
            <a:noAutofit/>
          </a:bodyPr>
          <a:lstStyle>
            <a:lvl1pPr marL="0" indent="0" algn="ctr" defTabSz="914400" rtl="0" eaLnBrk="1" latinLnBrk="0" hangingPunct="1">
              <a:spcBef>
                <a:spcPct val="20000"/>
              </a:spcBef>
              <a:buFontTx/>
              <a:buNone/>
              <a:defRPr sz="2000" kern="1200">
                <a:solidFill>
                  <a:schemeClr val="tx1"/>
                </a:solidFill>
                <a:latin typeface="+mn-lt"/>
                <a:ea typeface="+mn-ea"/>
                <a:cs typeface="+mn-cs"/>
              </a:defRPr>
            </a:lvl1pPr>
            <a:lvl2pPr marL="457200" indent="0" algn="l" defTabSz="914400" rtl="0" eaLnBrk="1" latinLnBrk="0" hangingPunct="1">
              <a:spcBef>
                <a:spcPct val="20000"/>
              </a:spcBef>
              <a:buFontTx/>
              <a:buNone/>
              <a:defRPr sz="2000" kern="1200">
                <a:solidFill>
                  <a:schemeClr val="tx1"/>
                </a:solidFill>
                <a:latin typeface="+mn-lt"/>
                <a:ea typeface="+mn-ea"/>
                <a:cs typeface="+mn-cs"/>
              </a:defRPr>
            </a:lvl2pPr>
            <a:lvl3pPr marL="914400" indent="0" algn="l" defTabSz="914400" rtl="0" eaLnBrk="1" latinLnBrk="0" hangingPunct="1">
              <a:spcBef>
                <a:spcPct val="20000"/>
              </a:spcBef>
              <a:buFontTx/>
              <a:buNone/>
              <a:defRPr sz="2000" kern="1200">
                <a:solidFill>
                  <a:schemeClr val="tx1"/>
                </a:solidFill>
                <a:latin typeface="+mn-lt"/>
                <a:ea typeface="+mn-ea"/>
                <a:cs typeface="+mn-cs"/>
              </a:defRPr>
            </a:lvl3pPr>
            <a:lvl4pPr marL="1371600" indent="0" algn="l" defTabSz="914400" rtl="0" eaLnBrk="1" latinLnBrk="0" hangingPunct="1">
              <a:spcBef>
                <a:spcPct val="20000"/>
              </a:spcBef>
              <a:buFontTx/>
              <a:buNone/>
              <a:defRPr sz="2000" kern="1200">
                <a:solidFill>
                  <a:schemeClr val="tx1"/>
                </a:solidFill>
                <a:latin typeface="+mn-lt"/>
                <a:ea typeface="+mn-ea"/>
                <a:cs typeface="+mn-cs"/>
              </a:defRPr>
            </a:lvl4pPr>
            <a:lvl5pPr marL="1828800" indent="0" algn="l" defTabSz="914400" rtl="0" eaLnBrk="1" latinLnBrk="0" hangingPunct="1">
              <a:spcBef>
                <a:spcPct val="20000"/>
              </a:spcBef>
              <a:buFontTx/>
              <a:buNone/>
              <a:defRPr sz="2000" kern="1200">
                <a:solidFill>
                  <a:schemeClr val="tx1"/>
                </a:solidFill>
                <a:latin typeface="+mn-lt"/>
                <a:ea typeface="+mn-ea"/>
                <a:cs typeface="+mn-cs"/>
              </a:defRPr>
            </a:lvl5pPr>
            <a:lvl6pPr marL="2084832" indent="-347472"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432304" indent="-347472"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2779776" indent="-347472" algn="l" defTabSz="914400" rtl="0" eaLnBrk="1" latinLnBrk="0" hangingPunct="1">
              <a:spcBef>
                <a:spcPct val="20000"/>
              </a:spcBef>
              <a:buFont typeface="Arial" pitchFamily="34" charset="0"/>
              <a:buChar char="•"/>
              <a:defRPr sz="2000" kern="1200" baseline="0">
                <a:solidFill>
                  <a:schemeClr val="tx1"/>
                </a:solidFill>
                <a:latin typeface="+mn-lt"/>
                <a:ea typeface="+mn-ea"/>
                <a:cs typeface="+mn-cs"/>
              </a:defRPr>
            </a:lvl8pPr>
            <a:lvl9pPr marL="3127248" indent="-347472" algn="l" defTabSz="914400" rtl="0" eaLnBrk="1" latinLnBrk="0" hangingPunct="1">
              <a:spcBef>
                <a:spcPct val="20000"/>
              </a:spcBef>
              <a:buFont typeface="Arial" pitchFamily="34" charset="0"/>
              <a:buChar char="•"/>
              <a:defRPr sz="2000" kern="1200" baseline="0">
                <a:solidFill>
                  <a:schemeClr val="tx1"/>
                </a:solidFill>
                <a:latin typeface="+mn-lt"/>
                <a:ea typeface="+mn-ea"/>
                <a:cs typeface="+mn-cs"/>
              </a:defRPr>
            </a:lvl9pPr>
          </a:lstStyle>
          <a:p>
            <a:r>
              <a:rPr lang="en-US" dirty="0" smtClean="0"/>
              <a:t>(Multidisciplinary)</a:t>
            </a:r>
            <a:endParaRPr lang="en-US" dirty="0"/>
          </a:p>
        </p:txBody>
      </p:sp>
      <p:sp>
        <p:nvSpPr>
          <p:cNvPr id="18" name="Rectangle 17"/>
          <p:cNvSpPr/>
          <p:nvPr/>
        </p:nvSpPr>
        <p:spPr>
          <a:xfrm>
            <a:off x="-228600" y="-152400"/>
            <a:ext cx="381000" cy="7162800"/>
          </a:xfrm>
          <a:prstGeom prst="rect">
            <a:avLst/>
          </a:prstGeom>
          <a:gradFill flip="none" rotWithShape="1">
            <a:gsLst>
              <a:gs pos="0">
                <a:schemeClr val="accent4">
                  <a:lumMod val="75000"/>
                </a:schemeClr>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extBox 1"/>
          <p:cNvSpPr txBox="1"/>
          <p:nvPr/>
        </p:nvSpPr>
        <p:spPr>
          <a:xfrm>
            <a:off x="685800" y="6107668"/>
            <a:ext cx="7969124" cy="400110"/>
          </a:xfrm>
          <a:prstGeom prst="rect">
            <a:avLst/>
          </a:prstGeom>
          <a:noFill/>
        </p:spPr>
        <p:txBody>
          <a:bodyPr wrap="none" rtlCol="0">
            <a:spAutoFit/>
          </a:bodyPr>
          <a:lstStyle/>
          <a:p>
            <a:r>
              <a:rPr lang="en-US" sz="2000" dirty="0" smtClean="0"/>
              <a:t>Enable students </a:t>
            </a:r>
            <a:r>
              <a:rPr lang="en-US" sz="2000" dirty="0"/>
              <a:t>to address previously unsolved scientific challenges</a:t>
            </a:r>
          </a:p>
        </p:txBody>
      </p:sp>
      <p:pic>
        <p:nvPicPr>
          <p:cNvPr id="12" name="Picture 11" descr="Screenshot 2014-03-15 00.15.0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1999" y="1604869"/>
            <a:ext cx="7772401" cy="4387920"/>
          </a:xfrm>
          <a:prstGeom prst="rect">
            <a:avLst/>
          </a:prstGeom>
        </p:spPr>
      </p:pic>
      <p:sp>
        <p:nvSpPr>
          <p:cNvPr id="19" name="TextBox 18"/>
          <p:cNvSpPr txBox="1"/>
          <p:nvPr/>
        </p:nvSpPr>
        <p:spPr>
          <a:xfrm rot="16200000">
            <a:off x="-4381500" y="3081635"/>
            <a:ext cx="8763000" cy="923330"/>
          </a:xfrm>
          <a:prstGeom prst="rect">
            <a:avLst/>
          </a:prstGeom>
          <a:solidFill>
            <a:schemeClr val="bg1"/>
          </a:solidFill>
        </p:spPr>
        <p:txBody>
          <a:bodyPr wrap="square" rtlCol="0">
            <a:spAutoFit/>
          </a:bodyPr>
          <a:lstStyle/>
          <a:p>
            <a:endParaRPr lang="en-US" dirty="0" smtClean="0"/>
          </a:p>
          <a:p>
            <a:endParaRPr lang="en-US" dirty="0"/>
          </a:p>
          <a:p>
            <a:endParaRPr lang="en-US" dirty="0" smtClean="0"/>
          </a:p>
        </p:txBody>
      </p:sp>
    </p:spTree>
    <p:extLst>
      <p:ext uri="{BB962C8B-B14F-4D97-AF65-F5344CB8AC3E}">
        <p14:creationId xmlns:p14="http://schemas.microsoft.com/office/powerpoint/2010/main" val="239705609"/>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 your company name. All rights reserved.</a:t>
            </a:r>
            <a:endParaRPr lang="en-US"/>
          </a:p>
        </p:txBody>
      </p:sp>
      <p:sp>
        <p:nvSpPr>
          <p:cNvPr id="5" name="Footer Placeholder 4"/>
          <p:cNvSpPr>
            <a:spLocks noGrp="1"/>
          </p:cNvSpPr>
          <p:nvPr>
            <p:ph type="ftr" sz="quarter" idx="11"/>
          </p:nvPr>
        </p:nvSpPr>
        <p:spPr/>
        <p:txBody>
          <a:bodyPr/>
          <a:lstStyle/>
          <a:p>
            <a:r>
              <a:rPr lang="en-US" smtClean="0"/>
              <a:t>Title of your presentation</a:t>
            </a:r>
            <a:endParaRPr lang="en-US"/>
          </a:p>
        </p:txBody>
      </p:sp>
      <p:sp>
        <p:nvSpPr>
          <p:cNvPr id="6" name="Text Placeholder 5"/>
          <p:cNvSpPr>
            <a:spLocks noGrp="1"/>
          </p:cNvSpPr>
          <p:nvPr>
            <p:ph type="body" sz="quarter" idx="13"/>
          </p:nvPr>
        </p:nvSpPr>
        <p:spPr/>
        <p:txBody>
          <a:bodyPr/>
          <a:lstStyle/>
          <a:p>
            <a:r>
              <a:rPr lang="en-US" dirty="0" smtClean="0"/>
              <a:t>4 Goals</a:t>
            </a:r>
            <a:endParaRPr lang="en-US" dirty="0"/>
          </a:p>
        </p:txBody>
      </p:sp>
      <p:graphicFrame>
        <p:nvGraphicFramePr>
          <p:cNvPr id="18" name="Diagram 17"/>
          <p:cNvGraphicFramePr/>
          <p:nvPr>
            <p:extLst>
              <p:ext uri="{D42A27DB-BD31-4B8C-83A1-F6EECF244321}">
                <p14:modId xmlns:p14="http://schemas.microsoft.com/office/powerpoint/2010/main" val="146048549"/>
              </p:ext>
            </p:extLst>
          </p:nvPr>
        </p:nvGraphicFramePr>
        <p:xfrm>
          <a:off x="533400" y="914400"/>
          <a:ext cx="8382000" cy="5715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9" name="TextBox 18"/>
          <p:cNvSpPr txBox="1"/>
          <p:nvPr/>
        </p:nvSpPr>
        <p:spPr>
          <a:xfrm>
            <a:off x="533400" y="6391870"/>
            <a:ext cx="8763000" cy="923330"/>
          </a:xfrm>
          <a:prstGeom prst="rect">
            <a:avLst/>
          </a:prstGeom>
          <a:solidFill>
            <a:schemeClr val="bg1"/>
          </a:solidFill>
        </p:spPr>
        <p:txBody>
          <a:bodyPr wrap="square" rtlCol="0">
            <a:spAutoFit/>
          </a:bodyPr>
          <a:lstStyle/>
          <a:p>
            <a:endParaRPr lang="en-US" dirty="0" smtClean="0"/>
          </a:p>
          <a:p>
            <a:endParaRPr lang="en-US" dirty="0"/>
          </a:p>
          <a:p>
            <a:endParaRPr lang="en-US" dirty="0" smtClean="0"/>
          </a:p>
        </p:txBody>
      </p:sp>
      <p:sp>
        <p:nvSpPr>
          <p:cNvPr id="7" name="Text Placeholder 2"/>
          <p:cNvSpPr>
            <a:spLocks noGrp="1"/>
          </p:cNvSpPr>
          <p:nvPr>
            <p:ph type="body" idx="1"/>
          </p:nvPr>
        </p:nvSpPr>
        <p:spPr>
          <a:xfrm>
            <a:off x="457200" y="990600"/>
            <a:ext cx="8077200" cy="1500188"/>
          </a:xfrm>
        </p:spPr>
        <p:txBody>
          <a:bodyPr/>
          <a:lstStyle/>
          <a:p>
            <a:pPr algn="l"/>
            <a:r>
              <a:rPr lang="en-US" dirty="0" smtClean="0">
                <a:solidFill>
                  <a:srgbClr val="FFCC66"/>
                </a:solidFill>
              </a:rPr>
              <a:t>Identity, Expertise, Diversity, </a:t>
            </a:r>
            <a:br>
              <a:rPr lang="en-US" dirty="0" smtClean="0">
                <a:solidFill>
                  <a:srgbClr val="FFCC66"/>
                </a:solidFill>
              </a:rPr>
            </a:br>
            <a:r>
              <a:rPr lang="en-US" dirty="0" smtClean="0">
                <a:solidFill>
                  <a:srgbClr val="FFCC66"/>
                </a:solidFill>
              </a:rPr>
              <a:t>Global Impact</a:t>
            </a:r>
            <a:endParaRPr lang="en-US" dirty="0">
              <a:solidFill>
                <a:srgbClr val="FFCC66"/>
              </a:solidFill>
            </a:endParaRPr>
          </a:p>
        </p:txBody>
      </p:sp>
      <p:pic>
        <p:nvPicPr>
          <p:cNvPr id="3" name="Picture 2" descr="Screenshot 2014-03-15 01.02.12.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772400" y="5562600"/>
            <a:ext cx="1143000" cy="1156214"/>
          </a:xfrm>
          <a:prstGeom prst="rect">
            <a:avLst/>
          </a:prstGeom>
        </p:spPr>
      </p:pic>
      <p:sp>
        <p:nvSpPr>
          <p:cNvPr id="10" name="TextBox 9"/>
          <p:cNvSpPr txBox="1"/>
          <p:nvPr/>
        </p:nvSpPr>
        <p:spPr>
          <a:xfrm rot="16200000">
            <a:off x="-4453234" y="3081635"/>
            <a:ext cx="8763000" cy="923330"/>
          </a:xfrm>
          <a:prstGeom prst="rect">
            <a:avLst/>
          </a:prstGeom>
          <a:solidFill>
            <a:schemeClr val="bg1"/>
          </a:solidFill>
        </p:spPr>
        <p:txBody>
          <a:bodyPr wrap="square" rtlCol="0">
            <a:spAutoFit/>
          </a:bodyPr>
          <a:lstStyle/>
          <a:p>
            <a:endParaRPr lang="en-US" dirty="0" smtClean="0"/>
          </a:p>
          <a:p>
            <a:endParaRPr lang="en-US" dirty="0"/>
          </a:p>
          <a:p>
            <a:endParaRPr lang="en-US" dirty="0" smtClean="0"/>
          </a:p>
        </p:txBody>
      </p:sp>
      <p:sp>
        <p:nvSpPr>
          <p:cNvPr id="11" name="Text Placeholder 2"/>
          <p:cNvSpPr txBox="1">
            <a:spLocks/>
          </p:cNvSpPr>
          <p:nvPr/>
        </p:nvSpPr>
        <p:spPr>
          <a:xfrm>
            <a:off x="6400800" y="5943600"/>
            <a:ext cx="8077200" cy="1500188"/>
          </a:xfrm>
          <a:prstGeom prst="rect">
            <a:avLst/>
          </a:prstGeom>
        </p:spPr>
        <p:txBody>
          <a:bodyPr vert="horz" lIns="91440" tIns="45720" rIns="91440" bIns="45720" rtlCol="0" anchor="t" anchorCtr="0">
            <a:normAutofit/>
          </a:bodyPr>
          <a:lstStyle>
            <a:lvl1pPr marL="0" indent="0" algn="ctr" defTabSz="914400" rtl="0" eaLnBrk="1" latinLnBrk="0" hangingPunct="1">
              <a:spcBef>
                <a:spcPct val="20000"/>
              </a:spcBef>
              <a:buFont typeface="Arial" pitchFamily="34" charset="0"/>
              <a:buNone/>
              <a:defRPr sz="3200" b="1" kern="1200">
                <a:solidFill>
                  <a:schemeClr val="accent2"/>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baseline="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baseline="0">
                <a:solidFill>
                  <a:schemeClr val="tx1">
                    <a:tint val="75000"/>
                  </a:schemeClr>
                </a:solidFill>
                <a:latin typeface="+mn-lt"/>
                <a:ea typeface="+mn-ea"/>
                <a:cs typeface="+mn-cs"/>
              </a:defRPr>
            </a:lvl9pPr>
          </a:lstStyle>
          <a:p>
            <a:pPr algn="l"/>
            <a:r>
              <a:rPr lang="en-US" sz="1800" b="0" dirty="0" smtClean="0">
                <a:solidFill>
                  <a:srgbClr val="FFCC66"/>
                </a:solidFill>
              </a:rPr>
              <a:t>NSF TUES  </a:t>
            </a:r>
            <a:br>
              <a:rPr lang="en-US" sz="1800" b="0" dirty="0" smtClean="0">
                <a:solidFill>
                  <a:srgbClr val="FFCC66"/>
                </a:solidFill>
              </a:rPr>
            </a:br>
            <a:r>
              <a:rPr lang="en-US" sz="1800" b="0" dirty="0" smtClean="0">
                <a:solidFill>
                  <a:srgbClr val="FFCC66"/>
                </a:solidFill>
              </a:rPr>
              <a:t>NSF STEP</a:t>
            </a:r>
            <a:endParaRPr lang="en-US" sz="1800" b="0" dirty="0">
              <a:solidFill>
                <a:srgbClr val="FFCC66"/>
              </a:solidFill>
            </a:endParaRPr>
          </a:p>
        </p:txBody>
      </p:sp>
    </p:spTree>
    <p:extLst>
      <p:ext uri="{BB962C8B-B14F-4D97-AF65-F5344CB8AC3E}">
        <p14:creationId xmlns:p14="http://schemas.microsoft.com/office/powerpoint/2010/main" val="2800171980"/>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4 Goals</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239007184"/>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Date Placeholder 3"/>
          <p:cNvSpPr>
            <a:spLocks noGrp="1"/>
          </p:cNvSpPr>
          <p:nvPr>
            <p:ph type="dt" sz="half" idx="10"/>
          </p:nvPr>
        </p:nvSpPr>
        <p:spPr/>
        <p:txBody>
          <a:bodyPr/>
          <a:lstStyle/>
          <a:p>
            <a:r>
              <a:rPr lang="en-US" smtClean="0"/>
              <a:t>© your company name. All rights reserved.</a:t>
            </a:r>
            <a:endParaRPr lang="en-US"/>
          </a:p>
        </p:txBody>
      </p:sp>
      <p:sp>
        <p:nvSpPr>
          <p:cNvPr id="5" name="Footer Placeholder 4"/>
          <p:cNvSpPr>
            <a:spLocks noGrp="1"/>
          </p:cNvSpPr>
          <p:nvPr>
            <p:ph type="ftr" sz="quarter" idx="11"/>
          </p:nvPr>
        </p:nvSpPr>
        <p:spPr/>
        <p:txBody>
          <a:bodyPr/>
          <a:lstStyle/>
          <a:p>
            <a:r>
              <a:rPr lang="en-US" smtClean="0"/>
              <a:t>Title of your presentation</a:t>
            </a:r>
            <a:endParaRPr lang="en-US"/>
          </a:p>
        </p:txBody>
      </p:sp>
      <p:sp>
        <p:nvSpPr>
          <p:cNvPr id="7" name="TextBox 6"/>
          <p:cNvSpPr txBox="1"/>
          <p:nvPr/>
        </p:nvSpPr>
        <p:spPr>
          <a:xfrm>
            <a:off x="533400" y="6228222"/>
            <a:ext cx="8763000" cy="923330"/>
          </a:xfrm>
          <a:prstGeom prst="rect">
            <a:avLst/>
          </a:prstGeom>
          <a:solidFill>
            <a:schemeClr val="bg1"/>
          </a:solidFill>
        </p:spPr>
        <p:txBody>
          <a:bodyPr wrap="square" rtlCol="0">
            <a:spAutoFit/>
          </a:bodyPr>
          <a:lstStyle/>
          <a:p>
            <a:endParaRPr lang="en-US" dirty="0" smtClean="0"/>
          </a:p>
          <a:p>
            <a:endParaRPr lang="en-US" dirty="0"/>
          </a:p>
          <a:p>
            <a:endParaRPr lang="en-US" dirty="0" smtClean="0"/>
          </a:p>
        </p:txBody>
      </p:sp>
      <p:sp>
        <p:nvSpPr>
          <p:cNvPr id="8" name="TextBox 7"/>
          <p:cNvSpPr txBox="1"/>
          <p:nvPr/>
        </p:nvSpPr>
        <p:spPr>
          <a:xfrm rot="16200000">
            <a:off x="-4381500" y="3081635"/>
            <a:ext cx="8763000" cy="923330"/>
          </a:xfrm>
          <a:prstGeom prst="rect">
            <a:avLst/>
          </a:prstGeom>
          <a:solidFill>
            <a:schemeClr val="bg1"/>
          </a:solidFill>
        </p:spPr>
        <p:txBody>
          <a:bodyPr wrap="square" rtlCol="0">
            <a:spAutoFit/>
          </a:bodyPr>
          <a:lstStyle/>
          <a:p>
            <a:endParaRPr lang="en-US" dirty="0" smtClean="0"/>
          </a:p>
          <a:p>
            <a:endParaRPr lang="en-US" dirty="0"/>
          </a:p>
          <a:p>
            <a:endParaRPr lang="en-US" dirty="0" smtClean="0"/>
          </a:p>
        </p:txBody>
      </p:sp>
    </p:spTree>
    <p:extLst>
      <p:ext uri="{BB962C8B-B14F-4D97-AF65-F5344CB8AC3E}">
        <p14:creationId xmlns:p14="http://schemas.microsoft.com/office/powerpoint/2010/main" val="2745243262"/>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Identity</a:t>
            </a:r>
            <a:endParaRPr lang="en-US" dirty="0"/>
          </a:p>
        </p:txBody>
      </p:sp>
      <p:sp>
        <p:nvSpPr>
          <p:cNvPr id="3" name="Text Placeholder 2"/>
          <p:cNvSpPr>
            <a:spLocks noGrp="1"/>
          </p:cNvSpPr>
          <p:nvPr>
            <p:ph type="body" idx="1"/>
          </p:nvPr>
        </p:nvSpPr>
        <p:spPr/>
        <p:txBody>
          <a:bodyPr/>
          <a:lstStyle/>
          <a:p>
            <a:r>
              <a:rPr lang="en-US" dirty="0" smtClean="0"/>
              <a:t>What does it mean to be a scientist? </a:t>
            </a:r>
            <a:endParaRPr lang="en-US" dirty="0"/>
          </a:p>
        </p:txBody>
      </p:sp>
      <p:sp>
        <p:nvSpPr>
          <p:cNvPr id="4" name="Date Placeholder 3"/>
          <p:cNvSpPr>
            <a:spLocks noGrp="1"/>
          </p:cNvSpPr>
          <p:nvPr>
            <p:ph type="dt" sz="half" idx="10"/>
          </p:nvPr>
        </p:nvSpPr>
        <p:spPr/>
        <p:txBody>
          <a:bodyPr/>
          <a:lstStyle/>
          <a:p>
            <a:r>
              <a:rPr lang="en-US" smtClean="0"/>
              <a:t>© your company name. All rights reserved.</a:t>
            </a:r>
            <a:endParaRPr lang="en-US"/>
          </a:p>
        </p:txBody>
      </p:sp>
      <p:sp>
        <p:nvSpPr>
          <p:cNvPr id="5" name="Footer Placeholder 4"/>
          <p:cNvSpPr>
            <a:spLocks noGrp="1"/>
          </p:cNvSpPr>
          <p:nvPr>
            <p:ph type="ftr" sz="quarter" idx="11"/>
          </p:nvPr>
        </p:nvSpPr>
        <p:spPr/>
        <p:txBody>
          <a:bodyPr/>
          <a:lstStyle/>
          <a:p>
            <a:r>
              <a:rPr lang="en-US" smtClean="0"/>
              <a:t>Title of your presentation</a:t>
            </a:r>
            <a:endParaRPr lang="en-US"/>
          </a:p>
        </p:txBody>
      </p:sp>
      <p:sp>
        <p:nvSpPr>
          <p:cNvPr id="6" name="Text Placeholder 5"/>
          <p:cNvSpPr>
            <a:spLocks noGrp="1"/>
          </p:cNvSpPr>
          <p:nvPr>
            <p:ph type="body" sz="quarter" idx="13"/>
          </p:nvPr>
        </p:nvSpPr>
        <p:spPr/>
        <p:txBody>
          <a:bodyPr/>
          <a:lstStyle/>
          <a:p>
            <a:r>
              <a:rPr lang="en-US" dirty="0" smtClean="0"/>
              <a:t>Identity</a:t>
            </a:r>
            <a:endParaRPr lang="en-US" dirty="0"/>
          </a:p>
        </p:txBody>
      </p:sp>
      <p:sp>
        <p:nvSpPr>
          <p:cNvPr id="7" name="Text Placeholder 6"/>
          <p:cNvSpPr>
            <a:spLocks noGrp="1"/>
          </p:cNvSpPr>
          <p:nvPr>
            <p:ph type="body" sz="quarter" idx="14"/>
          </p:nvPr>
        </p:nvSpPr>
        <p:spPr/>
        <p:txBody>
          <a:bodyPr/>
          <a:lstStyle/>
          <a:p>
            <a:r>
              <a:rPr lang="en-US" dirty="0" smtClean="0"/>
              <a:t>(Story of Me)</a:t>
            </a:r>
            <a:endParaRPr lang="en-US" dirty="0"/>
          </a:p>
        </p:txBody>
      </p:sp>
      <p:sp>
        <p:nvSpPr>
          <p:cNvPr id="8" name="TextBox 7"/>
          <p:cNvSpPr txBox="1"/>
          <p:nvPr/>
        </p:nvSpPr>
        <p:spPr>
          <a:xfrm>
            <a:off x="533400" y="6172200"/>
            <a:ext cx="8763000" cy="923330"/>
          </a:xfrm>
          <a:prstGeom prst="rect">
            <a:avLst/>
          </a:prstGeom>
          <a:solidFill>
            <a:schemeClr val="bg1"/>
          </a:solidFill>
        </p:spPr>
        <p:txBody>
          <a:bodyPr wrap="square" rtlCol="0">
            <a:spAutoFit/>
          </a:bodyPr>
          <a:lstStyle/>
          <a:p>
            <a:endParaRPr lang="en-US" dirty="0" smtClean="0"/>
          </a:p>
          <a:p>
            <a:endParaRPr lang="en-US" dirty="0"/>
          </a:p>
          <a:p>
            <a:endParaRPr lang="en-US" dirty="0" smtClean="0"/>
          </a:p>
        </p:txBody>
      </p:sp>
      <p:sp>
        <p:nvSpPr>
          <p:cNvPr id="9" name="TextBox 8"/>
          <p:cNvSpPr txBox="1"/>
          <p:nvPr/>
        </p:nvSpPr>
        <p:spPr>
          <a:xfrm rot="16200000">
            <a:off x="-4381500" y="3081635"/>
            <a:ext cx="8763000" cy="923330"/>
          </a:xfrm>
          <a:prstGeom prst="rect">
            <a:avLst/>
          </a:prstGeom>
          <a:solidFill>
            <a:schemeClr val="bg1"/>
          </a:solidFill>
        </p:spPr>
        <p:txBody>
          <a:bodyPr wrap="square" rtlCol="0">
            <a:spAutoFit/>
          </a:bodyPr>
          <a:lstStyle/>
          <a:p>
            <a:endParaRPr lang="en-US" dirty="0" smtClean="0"/>
          </a:p>
          <a:p>
            <a:endParaRPr lang="en-US" dirty="0"/>
          </a:p>
          <a:p>
            <a:endParaRPr lang="en-US" dirty="0" smtClean="0"/>
          </a:p>
        </p:txBody>
      </p:sp>
    </p:spTree>
    <p:extLst>
      <p:ext uri="{BB962C8B-B14F-4D97-AF65-F5344CB8AC3E}">
        <p14:creationId xmlns:p14="http://schemas.microsoft.com/office/powerpoint/2010/main" val="2722338963"/>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r>
              <a:rPr lang="en-US" smtClean="0"/>
              <a:t>© your company name. All rights reserved.</a:t>
            </a:r>
            <a:endParaRPr lang="en-US"/>
          </a:p>
        </p:txBody>
      </p:sp>
      <p:sp>
        <p:nvSpPr>
          <p:cNvPr id="6" name="Footer Placeholder 5"/>
          <p:cNvSpPr>
            <a:spLocks noGrp="1"/>
          </p:cNvSpPr>
          <p:nvPr>
            <p:ph type="ftr" sz="quarter" idx="11"/>
          </p:nvPr>
        </p:nvSpPr>
        <p:spPr/>
        <p:txBody>
          <a:bodyPr/>
          <a:lstStyle/>
          <a:p>
            <a:r>
              <a:rPr lang="en-US" smtClean="0"/>
              <a:t>Title of your presentation</a:t>
            </a:r>
            <a:endParaRPr lang="en-US"/>
          </a:p>
        </p:txBody>
      </p:sp>
      <p:sp>
        <p:nvSpPr>
          <p:cNvPr id="22" name="Text Placeholder 21"/>
          <p:cNvSpPr>
            <a:spLocks noGrp="1"/>
          </p:cNvSpPr>
          <p:nvPr>
            <p:ph type="body" sz="quarter" idx="13"/>
          </p:nvPr>
        </p:nvSpPr>
        <p:spPr>
          <a:xfrm>
            <a:off x="6858001" y="228600"/>
            <a:ext cx="1655064" cy="533400"/>
          </a:xfrm>
        </p:spPr>
        <p:txBody>
          <a:bodyPr/>
          <a:lstStyle/>
          <a:p>
            <a:r>
              <a:rPr lang="en-US" dirty="0" smtClean="0"/>
              <a:t>Identity</a:t>
            </a:r>
            <a:endParaRPr lang="en-US" dirty="0"/>
          </a:p>
        </p:txBody>
      </p:sp>
      <p:sp>
        <p:nvSpPr>
          <p:cNvPr id="7" name="TextBox 6"/>
          <p:cNvSpPr txBox="1"/>
          <p:nvPr/>
        </p:nvSpPr>
        <p:spPr>
          <a:xfrm>
            <a:off x="533400" y="6228222"/>
            <a:ext cx="8763000" cy="923330"/>
          </a:xfrm>
          <a:prstGeom prst="rect">
            <a:avLst/>
          </a:prstGeom>
          <a:solidFill>
            <a:schemeClr val="bg1"/>
          </a:solidFill>
        </p:spPr>
        <p:txBody>
          <a:bodyPr wrap="square" rtlCol="0">
            <a:spAutoFit/>
          </a:bodyPr>
          <a:lstStyle/>
          <a:p>
            <a:endParaRPr lang="en-US" dirty="0" smtClean="0"/>
          </a:p>
          <a:p>
            <a:endParaRPr lang="en-US" dirty="0"/>
          </a:p>
          <a:p>
            <a:endParaRPr lang="en-US" dirty="0" smtClean="0"/>
          </a:p>
        </p:txBody>
      </p:sp>
      <p:pic>
        <p:nvPicPr>
          <p:cNvPr id="4" name="Picture 3" descr="edit_2013-10-21 11.50.48.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048973"/>
            <a:ext cx="7543800" cy="5656627"/>
          </a:xfrm>
          <a:prstGeom prst="rect">
            <a:avLst/>
          </a:prstGeom>
        </p:spPr>
      </p:pic>
      <p:sp>
        <p:nvSpPr>
          <p:cNvPr id="16" name="Text Placeholder 2"/>
          <p:cNvSpPr>
            <a:spLocks noGrp="1"/>
          </p:cNvSpPr>
          <p:nvPr>
            <p:ph type="body" idx="1"/>
          </p:nvPr>
        </p:nvSpPr>
        <p:spPr>
          <a:xfrm>
            <a:off x="-762000" y="381000"/>
            <a:ext cx="8077200" cy="1500188"/>
          </a:xfrm>
        </p:spPr>
        <p:txBody>
          <a:bodyPr/>
          <a:lstStyle/>
          <a:p>
            <a:r>
              <a:rPr lang="en-US" dirty="0" smtClean="0"/>
              <a:t>Themed Learning Community</a:t>
            </a:r>
            <a:endParaRPr lang="en-US" dirty="0"/>
          </a:p>
        </p:txBody>
      </p:sp>
      <p:sp>
        <p:nvSpPr>
          <p:cNvPr id="8" name="TextBox 7"/>
          <p:cNvSpPr txBox="1"/>
          <p:nvPr/>
        </p:nvSpPr>
        <p:spPr>
          <a:xfrm rot="16200000">
            <a:off x="-4529434" y="3081635"/>
            <a:ext cx="8763000" cy="923330"/>
          </a:xfrm>
          <a:prstGeom prst="rect">
            <a:avLst/>
          </a:prstGeom>
          <a:solidFill>
            <a:schemeClr val="bg1"/>
          </a:solidFill>
        </p:spPr>
        <p:txBody>
          <a:bodyPr wrap="square" rtlCol="0">
            <a:spAutoFit/>
          </a:bodyPr>
          <a:lstStyle/>
          <a:p>
            <a:endParaRPr lang="en-US" dirty="0" smtClean="0"/>
          </a:p>
          <a:p>
            <a:endParaRPr lang="en-US" dirty="0"/>
          </a:p>
          <a:p>
            <a:endParaRPr lang="en-US" dirty="0" smtClean="0"/>
          </a:p>
        </p:txBody>
      </p:sp>
    </p:spTree>
    <p:extLst>
      <p:ext uri="{BB962C8B-B14F-4D97-AF65-F5344CB8AC3E}">
        <p14:creationId xmlns:p14="http://schemas.microsoft.com/office/powerpoint/2010/main" val="2996640695"/>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Expertise</a:t>
            </a:r>
            <a:endParaRPr lang="en-US" dirty="0"/>
          </a:p>
        </p:txBody>
      </p:sp>
      <p:sp>
        <p:nvSpPr>
          <p:cNvPr id="3" name="Text Placeholder 2"/>
          <p:cNvSpPr>
            <a:spLocks noGrp="1"/>
          </p:cNvSpPr>
          <p:nvPr>
            <p:ph type="body" idx="1"/>
          </p:nvPr>
        </p:nvSpPr>
        <p:spPr/>
        <p:txBody>
          <a:bodyPr/>
          <a:lstStyle/>
          <a:p>
            <a:r>
              <a:rPr lang="en-US" dirty="0" smtClean="0"/>
              <a:t>How do students develop Knowledge, Skills and Abilities?</a:t>
            </a:r>
            <a:endParaRPr lang="en-US" dirty="0"/>
          </a:p>
        </p:txBody>
      </p:sp>
      <p:sp>
        <p:nvSpPr>
          <p:cNvPr id="4" name="Date Placeholder 3"/>
          <p:cNvSpPr>
            <a:spLocks noGrp="1"/>
          </p:cNvSpPr>
          <p:nvPr>
            <p:ph type="dt" sz="half" idx="10"/>
          </p:nvPr>
        </p:nvSpPr>
        <p:spPr/>
        <p:txBody>
          <a:bodyPr/>
          <a:lstStyle/>
          <a:p>
            <a:r>
              <a:rPr lang="en-US" smtClean="0"/>
              <a:t>© your company name. All rights reserved.</a:t>
            </a:r>
            <a:endParaRPr lang="en-US"/>
          </a:p>
        </p:txBody>
      </p:sp>
      <p:sp>
        <p:nvSpPr>
          <p:cNvPr id="5" name="Footer Placeholder 4"/>
          <p:cNvSpPr>
            <a:spLocks noGrp="1"/>
          </p:cNvSpPr>
          <p:nvPr>
            <p:ph type="ftr" sz="quarter" idx="11"/>
          </p:nvPr>
        </p:nvSpPr>
        <p:spPr/>
        <p:txBody>
          <a:bodyPr/>
          <a:lstStyle/>
          <a:p>
            <a:r>
              <a:rPr lang="en-US" smtClean="0"/>
              <a:t>Title of your presentation</a:t>
            </a:r>
            <a:endParaRPr lang="en-US"/>
          </a:p>
        </p:txBody>
      </p:sp>
      <p:sp>
        <p:nvSpPr>
          <p:cNvPr id="6" name="Text Placeholder 5"/>
          <p:cNvSpPr>
            <a:spLocks noGrp="1"/>
          </p:cNvSpPr>
          <p:nvPr>
            <p:ph type="body" sz="quarter" idx="13"/>
          </p:nvPr>
        </p:nvSpPr>
        <p:spPr/>
        <p:txBody>
          <a:bodyPr/>
          <a:lstStyle/>
          <a:p>
            <a:r>
              <a:rPr lang="en-US" dirty="0" smtClean="0"/>
              <a:t>Expertise</a:t>
            </a:r>
            <a:endParaRPr lang="en-US" dirty="0"/>
          </a:p>
        </p:txBody>
      </p:sp>
      <p:sp>
        <p:nvSpPr>
          <p:cNvPr id="7" name="Text Placeholder 6"/>
          <p:cNvSpPr>
            <a:spLocks noGrp="1"/>
          </p:cNvSpPr>
          <p:nvPr>
            <p:ph type="body" sz="quarter" idx="14"/>
          </p:nvPr>
        </p:nvSpPr>
        <p:spPr/>
        <p:txBody>
          <a:bodyPr/>
          <a:lstStyle/>
          <a:p>
            <a:r>
              <a:rPr lang="en-US" dirty="0" smtClean="0"/>
              <a:t>(Story of Us)</a:t>
            </a:r>
            <a:endParaRPr lang="en-US" dirty="0"/>
          </a:p>
        </p:txBody>
      </p:sp>
      <p:sp>
        <p:nvSpPr>
          <p:cNvPr id="8" name="TextBox 7"/>
          <p:cNvSpPr txBox="1"/>
          <p:nvPr/>
        </p:nvSpPr>
        <p:spPr>
          <a:xfrm>
            <a:off x="533400" y="6228222"/>
            <a:ext cx="8763000" cy="923330"/>
          </a:xfrm>
          <a:prstGeom prst="rect">
            <a:avLst/>
          </a:prstGeom>
          <a:solidFill>
            <a:schemeClr val="bg1"/>
          </a:solidFill>
        </p:spPr>
        <p:txBody>
          <a:bodyPr wrap="square" rtlCol="0">
            <a:spAutoFit/>
          </a:bodyPr>
          <a:lstStyle/>
          <a:p>
            <a:endParaRPr lang="en-US" dirty="0" smtClean="0"/>
          </a:p>
          <a:p>
            <a:endParaRPr lang="en-US" dirty="0"/>
          </a:p>
          <a:p>
            <a:endParaRPr lang="en-US" dirty="0" smtClean="0"/>
          </a:p>
        </p:txBody>
      </p:sp>
      <p:sp>
        <p:nvSpPr>
          <p:cNvPr id="9" name="TextBox 8"/>
          <p:cNvSpPr txBox="1"/>
          <p:nvPr/>
        </p:nvSpPr>
        <p:spPr>
          <a:xfrm rot="16200000">
            <a:off x="-4381500" y="3081635"/>
            <a:ext cx="8763000" cy="923330"/>
          </a:xfrm>
          <a:prstGeom prst="rect">
            <a:avLst/>
          </a:prstGeom>
          <a:solidFill>
            <a:schemeClr val="bg1"/>
          </a:solidFill>
        </p:spPr>
        <p:txBody>
          <a:bodyPr wrap="square" rtlCol="0">
            <a:spAutoFit/>
          </a:bodyPr>
          <a:lstStyle/>
          <a:p>
            <a:endParaRPr lang="en-US" dirty="0" smtClean="0"/>
          </a:p>
          <a:p>
            <a:endParaRPr lang="en-US" dirty="0"/>
          </a:p>
          <a:p>
            <a:endParaRPr lang="en-US" dirty="0" smtClean="0"/>
          </a:p>
        </p:txBody>
      </p:sp>
    </p:spTree>
    <p:extLst>
      <p:ext uri="{BB962C8B-B14F-4D97-AF65-F5344CB8AC3E}">
        <p14:creationId xmlns:p14="http://schemas.microsoft.com/office/powerpoint/2010/main" val="3294573695"/>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 your company name. All rights reserved.</a:t>
            </a:r>
            <a:endParaRPr lang="en-US"/>
          </a:p>
        </p:txBody>
      </p:sp>
      <p:sp>
        <p:nvSpPr>
          <p:cNvPr id="5" name="Footer Placeholder 4"/>
          <p:cNvSpPr>
            <a:spLocks noGrp="1"/>
          </p:cNvSpPr>
          <p:nvPr>
            <p:ph type="ftr" sz="quarter" idx="11"/>
          </p:nvPr>
        </p:nvSpPr>
        <p:spPr/>
        <p:txBody>
          <a:bodyPr/>
          <a:lstStyle/>
          <a:p>
            <a:r>
              <a:rPr lang="en-US" smtClean="0"/>
              <a:t>Title of your presentation</a:t>
            </a:r>
            <a:endParaRPr lang="en-US"/>
          </a:p>
        </p:txBody>
      </p:sp>
      <p:sp>
        <p:nvSpPr>
          <p:cNvPr id="6" name="Text Placeholder 5"/>
          <p:cNvSpPr>
            <a:spLocks noGrp="1"/>
          </p:cNvSpPr>
          <p:nvPr>
            <p:ph type="body" sz="quarter" idx="13"/>
          </p:nvPr>
        </p:nvSpPr>
        <p:spPr/>
        <p:txBody>
          <a:bodyPr/>
          <a:lstStyle/>
          <a:p>
            <a:r>
              <a:rPr lang="en-US" dirty="0" smtClean="0"/>
              <a:t>Expertise</a:t>
            </a:r>
            <a:endParaRPr lang="en-US" dirty="0"/>
          </a:p>
        </p:txBody>
      </p:sp>
      <p:sp>
        <p:nvSpPr>
          <p:cNvPr id="7" name="TextBox 6"/>
          <p:cNvSpPr txBox="1"/>
          <p:nvPr/>
        </p:nvSpPr>
        <p:spPr>
          <a:xfrm>
            <a:off x="533400" y="6228222"/>
            <a:ext cx="8763000" cy="923330"/>
          </a:xfrm>
          <a:prstGeom prst="rect">
            <a:avLst/>
          </a:prstGeom>
          <a:solidFill>
            <a:schemeClr val="bg1"/>
          </a:solidFill>
        </p:spPr>
        <p:txBody>
          <a:bodyPr wrap="square" rtlCol="0">
            <a:spAutoFit/>
          </a:bodyPr>
          <a:lstStyle/>
          <a:p>
            <a:endParaRPr lang="en-US" dirty="0" smtClean="0"/>
          </a:p>
          <a:p>
            <a:endParaRPr lang="en-US" dirty="0"/>
          </a:p>
          <a:p>
            <a:endParaRPr lang="en-US" dirty="0" smtClean="0"/>
          </a:p>
        </p:txBody>
      </p:sp>
      <p:pic>
        <p:nvPicPr>
          <p:cNvPr id="10" name="Picture 9" descr="IMG_0293.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371600"/>
            <a:ext cx="5252165" cy="2514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Screen shot 2012-03-05 at 12.19.19 AM.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7200" y="4419600"/>
            <a:ext cx="5257800" cy="1241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Placeholder 2"/>
          <p:cNvSpPr>
            <a:spLocks noGrp="1"/>
          </p:cNvSpPr>
          <p:nvPr>
            <p:ph type="body" idx="1"/>
          </p:nvPr>
        </p:nvSpPr>
        <p:spPr>
          <a:xfrm>
            <a:off x="381000" y="609600"/>
            <a:ext cx="8763000" cy="1500188"/>
          </a:xfrm>
        </p:spPr>
        <p:txBody>
          <a:bodyPr>
            <a:normAutofit/>
          </a:bodyPr>
          <a:lstStyle/>
          <a:p>
            <a:pPr algn="l"/>
            <a:r>
              <a:rPr lang="en-US" sz="2500" dirty="0" smtClean="0"/>
              <a:t>How do </a:t>
            </a:r>
            <a:r>
              <a:rPr lang="en-US" sz="2500" u="sng" dirty="0" smtClean="0"/>
              <a:t>you</a:t>
            </a:r>
            <a:r>
              <a:rPr lang="en-US" sz="2500" dirty="0" smtClean="0"/>
              <a:t> set up your class?</a:t>
            </a:r>
            <a:endParaRPr lang="en-US" sz="2500" dirty="0"/>
          </a:p>
        </p:txBody>
      </p:sp>
      <p:sp>
        <p:nvSpPr>
          <p:cNvPr id="18" name="Text Placeholder 2"/>
          <p:cNvSpPr txBox="1">
            <a:spLocks/>
          </p:cNvSpPr>
          <p:nvPr/>
        </p:nvSpPr>
        <p:spPr>
          <a:xfrm>
            <a:off x="381000" y="3910012"/>
            <a:ext cx="8763000" cy="1500188"/>
          </a:xfrm>
          <a:prstGeom prst="rect">
            <a:avLst/>
          </a:prstGeom>
        </p:spPr>
        <p:txBody>
          <a:bodyPr vert="horz" lIns="91440" tIns="45720" rIns="91440" bIns="45720" rtlCol="0" anchor="t" anchorCtr="0">
            <a:normAutofit/>
          </a:bodyPr>
          <a:lstStyle>
            <a:lvl1pPr marL="0" indent="0" algn="ctr" defTabSz="914400" rtl="0" eaLnBrk="1" latinLnBrk="0" hangingPunct="1">
              <a:spcBef>
                <a:spcPct val="20000"/>
              </a:spcBef>
              <a:buFont typeface="Arial" pitchFamily="34" charset="0"/>
              <a:buNone/>
              <a:defRPr sz="3200" b="1" kern="1200">
                <a:solidFill>
                  <a:schemeClr val="accent2"/>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baseline="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baseline="0">
                <a:solidFill>
                  <a:schemeClr val="tx1">
                    <a:tint val="75000"/>
                  </a:schemeClr>
                </a:solidFill>
                <a:latin typeface="+mn-lt"/>
                <a:ea typeface="+mn-ea"/>
                <a:cs typeface="+mn-cs"/>
              </a:defRPr>
            </a:lvl9pPr>
          </a:lstStyle>
          <a:p>
            <a:pPr algn="l"/>
            <a:r>
              <a:rPr lang="en-US" sz="2500" dirty="0" smtClean="0"/>
              <a:t>Content knowledge, Collaboration</a:t>
            </a:r>
            <a:endParaRPr lang="en-US" sz="2500" dirty="0"/>
          </a:p>
        </p:txBody>
      </p:sp>
      <p:pic>
        <p:nvPicPr>
          <p:cNvPr id="19" name="Picture 18" descr="Screenshot 2014-03-15 01.10.50.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67400" y="2133600"/>
            <a:ext cx="2779740" cy="3517900"/>
          </a:xfrm>
          <a:prstGeom prst="rect">
            <a:avLst/>
          </a:prstGeom>
        </p:spPr>
      </p:pic>
      <p:pic>
        <p:nvPicPr>
          <p:cNvPr id="20" name="Picture 19" descr="2929161_orig.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67400" y="1352742"/>
            <a:ext cx="2743200" cy="568037"/>
          </a:xfrm>
          <a:prstGeom prst="rect">
            <a:avLst/>
          </a:prstGeom>
        </p:spPr>
      </p:pic>
      <p:sp>
        <p:nvSpPr>
          <p:cNvPr id="12" name="TextBox 11"/>
          <p:cNvSpPr txBox="1"/>
          <p:nvPr/>
        </p:nvSpPr>
        <p:spPr>
          <a:xfrm rot="16200000">
            <a:off x="-4462166" y="3081635"/>
            <a:ext cx="8763000" cy="923330"/>
          </a:xfrm>
          <a:prstGeom prst="rect">
            <a:avLst/>
          </a:prstGeom>
          <a:solidFill>
            <a:schemeClr val="bg1"/>
          </a:solidFill>
        </p:spPr>
        <p:txBody>
          <a:bodyPr wrap="square" rtlCol="0">
            <a:spAutoFit/>
          </a:bodyPr>
          <a:lstStyle/>
          <a:p>
            <a:endParaRPr lang="en-US" dirty="0" smtClean="0"/>
          </a:p>
          <a:p>
            <a:endParaRPr lang="en-US" dirty="0"/>
          </a:p>
          <a:p>
            <a:endParaRPr lang="en-US" dirty="0" smtClean="0"/>
          </a:p>
        </p:txBody>
      </p:sp>
    </p:spTree>
    <p:extLst>
      <p:ext uri="{BB962C8B-B14F-4D97-AF65-F5344CB8AC3E}">
        <p14:creationId xmlns:p14="http://schemas.microsoft.com/office/powerpoint/2010/main" val="243349303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057400"/>
            <a:ext cx="6324600" cy="1143000"/>
          </a:xfrm>
        </p:spPr>
        <p:txBody>
          <a:bodyPr/>
          <a:lstStyle/>
          <a:p>
            <a:r>
              <a:rPr lang="en-US" dirty="0" smtClean="0"/>
              <a:t>Film Title</a:t>
            </a:r>
            <a:endParaRPr lang="en-US" dirty="0"/>
          </a:p>
        </p:txBody>
      </p:sp>
      <p:sp>
        <p:nvSpPr>
          <p:cNvPr id="3" name="Date Placeholder 2"/>
          <p:cNvSpPr>
            <a:spLocks noGrp="1"/>
          </p:cNvSpPr>
          <p:nvPr>
            <p:ph type="dt" sz="half" idx="10"/>
          </p:nvPr>
        </p:nvSpPr>
        <p:spPr/>
        <p:txBody>
          <a:bodyPr/>
          <a:lstStyle/>
          <a:p>
            <a:r>
              <a:rPr lang="en-US" smtClean="0"/>
              <a:t>© your company name. All rights reserved.</a:t>
            </a:r>
            <a:endParaRPr lang="en-US"/>
          </a:p>
        </p:txBody>
      </p:sp>
      <p:sp>
        <p:nvSpPr>
          <p:cNvPr id="4" name="Footer Placeholder 3"/>
          <p:cNvSpPr>
            <a:spLocks noGrp="1"/>
          </p:cNvSpPr>
          <p:nvPr>
            <p:ph type="ftr" sz="quarter" idx="11"/>
          </p:nvPr>
        </p:nvSpPr>
        <p:spPr/>
        <p:txBody>
          <a:bodyPr/>
          <a:lstStyle/>
          <a:p>
            <a:r>
              <a:rPr lang="en-US" smtClean="0"/>
              <a:t>Title of your presentation</a:t>
            </a:r>
            <a:endParaRPr lang="en-US"/>
          </a:p>
        </p:txBody>
      </p:sp>
      <p:sp>
        <p:nvSpPr>
          <p:cNvPr id="6" name="Text Placeholder 5"/>
          <p:cNvSpPr>
            <a:spLocks noGrp="1"/>
          </p:cNvSpPr>
          <p:nvPr>
            <p:ph type="body" sz="quarter" idx="14"/>
          </p:nvPr>
        </p:nvSpPr>
        <p:spPr/>
        <p:txBody>
          <a:bodyPr/>
          <a:lstStyle/>
          <a:p>
            <a:r>
              <a:rPr lang="en-US" dirty="0" smtClean="0"/>
              <a:t>Expertise</a:t>
            </a:r>
            <a:endParaRPr lang="en-US" dirty="0"/>
          </a:p>
        </p:txBody>
      </p:sp>
      <p:sp>
        <p:nvSpPr>
          <p:cNvPr id="8" name="TextBox 7"/>
          <p:cNvSpPr txBox="1"/>
          <p:nvPr/>
        </p:nvSpPr>
        <p:spPr>
          <a:xfrm>
            <a:off x="533400" y="6228222"/>
            <a:ext cx="8763000" cy="923330"/>
          </a:xfrm>
          <a:prstGeom prst="rect">
            <a:avLst/>
          </a:prstGeom>
          <a:solidFill>
            <a:schemeClr val="bg1"/>
          </a:solidFill>
        </p:spPr>
        <p:txBody>
          <a:bodyPr wrap="square" rtlCol="0">
            <a:spAutoFit/>
          </a:bodyPr>
          <a:lstStyle/>
          <a:p>
            <a:endParaRPr lang="en-US" dirty="0" smtClean="0"/>
          </a:p>
          <a:p>
            <a:endParaRPr lang="en-US" dirty="0"/>
          </a:p>
          <a:p>
            <a:endParaRPr lang="en-US" dirty="0" smtClean="0"/>
          </a:p>
        </p:txBody>
      </p:sp>
      <p:pic>
        <p:nvPicPr>
          <p:cNvPr id="7" name="Picture 6" descr="zebrafish.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33800" y="-2346064"/>
            <a:ext cx="3520392" cy="2346064"/>
          </a:xfrm>
          <a:prstGeom prst="rect">
            <a:avLst/>
          </a:prstGeom>
        </p:spPr>
      </p:pic>
      <p:pic>
        <p:nvPicPr>
          <p:cNvPr id="9" name="Picture 8" descr="2014-02-12 13.57.39.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10000" y="4648200"/>
            <a:ext cx="3612776" cy="2709582"/>
          </a:xfrm>
          <a:prstGeom prst="rect">
            <a:avLst/>
          </a:prstGeom>
        </p:spPr>
      </p:pic>
      <p:pic>
        <p:nvPicPr>
          <p:cNvPr id="11" name="Picture 10" descr="2013-12-05 15.38.15.jp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734800" y="2895600"/>
            <a:ext cx="3429000" cy="3429000"/>
          </a:xfrm>
          <a:prstGeom prst="rect">
            <a:avLst/>
          </a:prstGeom>
        </p:spPr>
      </p:pic>
      <p:pic>
        <p:nvPicPr>
          <p:cNvPr id="13" name="Picture 12" descr="2013-11-21 10.12.07.jp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658600" y="-1752600"/>
            <a:ext cx="3143250" cy="4191000"/>
          </a:xfrm>
          <a:prstGeom prst="rect">
            <a:avLst/>
          </a:prstGeom>
        </p:spPr>
      </p:pic>
      <p:pic>
        <p:nvPicPr>
          <p:cNvPr id="14" name="Picture 13" descr="2013-11-19 08.22.32.jp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33800" y="152400"/>
            <a:ext cx="3486150" cy="4648200"/>
          </a:xfrm>
          <a:prstGeom prst="rect">
            <a:avLst/>
          </a:prstGeom>
        </p:spPr>
      </p:pic>
      <p:pic>
        <p:nvPicPr>
          <p:cNvPr id="15" name="Picture 14" descr="photo3.jpg"/>
          <p:cNvPicPr>
            <a:picLocks/>
          </p:cNvPicPr>
          <p:nvPr/>
        </p:nvPicPr>
        <p:blipFill>
          <a:blip r:embed="rId8">
            <a:extLst>
              <a:ext uri="{28A0092B-C50C-407E-A947-70E740481C1C}">
                <a14:useLocalDpi xmlns:a14="http://schemas.microsoft.com/office/drawing/2010/main" val="0"/>
              </a:ext>
            </a:extLst>
          </a:blip>
          <a:stretch>
            <a:fillRect/>
          </a:stretch>
        </p:blipFill>
        <p:spPr>
          <a:xfrm>
            <a:off x="529649" y="1066800"/>
            <a:ext cx="3950208" cy="2971800"/>
          </a:xfrm>
          <a:prstGeom prst="rect">
            <a:avLst/>
          </a:prstGeom>
        </p:spPr>
      </p:pic>
      <p:pic>
        <p:nvPicPr>
          <p:cNvPr id="17" name="Picture 16" descr="photoGRC6.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9649" y="4114801"/>
            <a:ext cx="3950208" cy="2661203"/>
          </a:xfrm>
          <a:prstGeom prst="rect">
            <a:avLst/>
          </a:prstGeom>
        </p:spPr>
      </p:pic>
      <p:pic>
        <p:nvPicPr>
          <p:cNvPr id="18" name="Picture 17" descr="photoGRC5.jp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572000" y="1066800"/>
            <a:ext cx="3950208" cy="2950463"/>
          </a:xfrm>
          <a:prstGeom prst="rect">
            <a:avLst/>
          </a:prstGeom>
        </p:spPr>
      </p:pic>
      <p:pic>
        <p:nvPicPr>
          <p:cNvPr id="19" name="Picture 18" descr="photoGRC3.jp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896600" y="6477000"/>
            <a:ext cx="4114800" cy="3073400"/>
          </a:xfrm>
          <a:prstGeom prst="rect">
            <a:avLst/>
          </a:prstGeom>
        </p:spPr>
      </p:pic>
      <p:pic>
        <p:nvPicPr>
          <p:cNvPr id="20" name="Picture 19" descr="Screenshot 2014-03-14 13.10.22.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572000" y="4114800"/>
            <a:ext cx="3950208" cy="2667000"/>
          </a:xfrm>
          <a:prstGeom prst="rect">
            <a:avLst/>
          </a:prstGeom>
        </p:spPr>
      </p:pic>
      <p:sp>
        <p:nvSpPr>
          <p:cNvPr id="23" name="Text Placeholder 2"/>
          <p:cNvSpPr txBox="1">
            <a:spLocks/>
          </p:cNvSpPr>
          <p:nvPr/>
        </p:nvSpPr>
        <p:spPr>
          <a:xfrm>
            <a:off x="381000" y="457200"/>
            <a:ext cx="8763000" cy="1500188"/>
          </a:xfrm>
          <a:prstGeom prst="rect">
            <a:avLst/>
          </a:prstGeom>
        </p:spPr>
        <p:txBody>
          <a:bodyPr vert="horz" lIns="91440" tIns="45720" rIns="91440" bIns="45720" rtlCol="0" anchor="t" anchorCtr="0">
            <a:normAutofit/>
          </a:bodyPr>
          <a:lstStyle>
            <a:lvl1pPr marL="0" indent="0" algn="ctr" defTabSz="914400" rtl="0" eaLnBrk="1" latinLnBrk="0" hangingPunct="1">
              <a:spcBef>
                <a:spcPct val="20000"/>
              </a:spcBef>
              <a:buFont typeface="Arial" pitchFamily="34" charset="0"/>
              <a:buNone/>
              <a:defRPr sz="3200" b="1" kern="1200">
                <a:solidFill>
                  <a:schemeClr val="accent2"/>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baseline="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baseline="0">
                <a:solidFill>
                  <a:schemeClr val="tx1">
                    <a:tint val="75000"/>
                  </a:schemeClr>
                </a:solidFill>
                <a:latin typeface="+mn-lt"/>
                <a:ea typeface="+mn-ea"/>
                <a:cs typeface="+mn-cs"/>
              </a:defRPr>
            </a:lvl9pPr>
          </a:lstStyle>
          <a:p>
            <a:pPr algn="l"/>
            <a:r>
              <a:rPr lang="en-US" sz="2500" dirty="0" smtClean="0"/>
              <a:t>Course-based Undergraduate Research </a:t>
            </a:r>
            <a:endParaRPr lang="en-US" sz="2500" dirty="0"/>
          </a:p>
        </p:txBody>
      </p:sp>
      <p:sp>
        <p:nvSpPr>
          <p:cNvPr id="21" name="TextBox 20"/>
          <p:cNvSpPr txBox="1"/>
          <p:nvPr/>
        </p:nvSpPr>
        <p:spPr>
          <a:xfrm rot="16200000">
            <a:off x="-4453234" y="3081635"/>
            <a:ext cx="8763000" cy="923330"/>
          </a:xfrm>
          <a:prstGeom prst="rect">
            <a:avLst/>
          </a:prstGeom>
          <a:solidFill>
            <a:schemeClr val="bg1"/>
          </a:solidFill>
        </p:spPr>
        <p:txBody>
          <a:bodyPr wrap="square" rtlCol="0">
            <a:spAutoFit/>
          </a:bodyPr>
          <a:lstStyle/>
          <a:p>
            <a:endParaRPr lang="en-US" dirty="0" smtClean="0"/>
          </a:p>
          <a:p>
            <a:endParaRPr lang="en-US" dirty="0"/>
          </a:p>
          <a:p>
            <a:endParaRPr lang="en-US" dirty="0" smtClean="0"/>
          </a:p>
        </p:txBody>
      </p:sp>
    </p:spTree>
    <p:extLst>
      <p:ext uri="{BB962C8B-B14F-4D97-AF65-F5344CB8AC3E}">
        <p14:creationId xmlns:p14="http://schemas.microsoft.com/office/powerpoint/2010/main" val="131780445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par>
                                <p:cTn id="8" presetID="9"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dissolve">
                                      <p:cBhvr>
                                        <p:cTn id="10" dur="500"/>
                                        <p:tgtEl>
                                          <p:spTgt spid="18"/>
                                        </p:tgtEl>
                                      </p:cBhvr>
                                    </p:animEffect>
                                  </p:childTnLst>
                                </p:cTn>
                              </p:par>
                              <p:par>
                                <p:cTn id="11" presetID="9"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dissolve">
                                      <p:cBhvr>
                                        <p:cTn id="13" dur="500"/>
                                        <p:tgtEl>
                                          <p:spTgt spid="17"/>
                                        </p:tgtEl>
                                      </p:cBhvr>
                                    </p:animEffect>
                                  </p:childTnLst>
                                </p:cTn>
                              </p:par>
                              <p:par>
                                <p:cTn id="14" presetID="9" presetClass="entr" presetSubtype="0"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dissolve">
                                      <p:cBhvr>
                                        <p:cTn id="1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r>
              <a:rPr lang="en-US" smtClean="0"/>
              <a:t>© your company name. All rights reserved.</a:t>
            </a:r>
            <a:endParaRPr lang="en-US"/>
          </a:p>
        </p:txBody>
      </p:sp>
      <p:sp>
        <p:nvSpPr>
          <p:cNvPr id="4" name="Footer Placeholder 3"/>
          <p:cNvSpPr>
            <a:spLocks noGrp="1"/>
          </p:cNvSpPr>
          <p:nvPr>
            <p:ph type="ftr" sz="quarter" idx="11"/>
          </p:nvPr>
        </p:nvSpPr>
        <p:spPr/>
        <p:txBody>
          <a:bodyPr/>
          <a:lstStyle/>
          <a:p>
            <a:r>
              <a:rPr lang="en-US" smtClean="0"/>
              <a:t>Title of your presentation</a:t>
            </a:r>
            <a:endParaRPr lang="en-US"/>
          </a:p>
        </p:txBody>
      </p:sp>
      <p:sp>
        <p:nvSpPr>
          <p:cNvPr id="6" name="Text Placeholder 5"/>
          <p:cNvSpPr>
            <a:spLocks noGrp="1"/>
          </p:cNvSpPr>
          <p:nvPr>
            <p:ph type="body" sz="quarter" idx="14"/>
          </p:nvPr>
        </p:nvSpPr>
        <p:spPr/>
        <p:txBody>
          <a:bodyPr/>
          <a:lstStyle/>
          <a:p>
            <a:r>
              <a:rPr lang="en-US" dirty="0" smtClean="0"/>
              <a:t>Expertise</a:t>
            </a:r>
            <a:endParaRPr lang="en-US" dirty="0"/>
          </a:p>
        </p:txBody>
      </p:sp>
      <p:sp>
        <p:nvSpPr>
          <p:cNvPr id="8" name="TextBox 7"/>
          <p:cNvSpPr txBox="1"/>
          <p:nvPr/>
        </p:nvSpPr>
        <p:spPr>
          <a:xfrm>
            <a:off x="533400" y="6228222"/>
            <a:ext cx="8763000" cy="923330"/>
          </a:xfrm>
          <a:prstGeom prst="rect">
            <a:avLst/>
          </a:prstGeom>
          <a:solidFill>
            <a:schemeClr val="bg1"/>
          </a:solidFill>
        </p:spPr>
        <p:txBody>
          <a:bodyPr wrap="square" rtlCol="0">
            <a:spAutoFit/>
          </a:bodyPr>
          <a:lstStyle/>
          <a:p>
            <a:endParaRPr lang="en-US" dirty="0" smtClean="0"/>
          </a:p>
          <a:p>
            <a:endParaRPr lang="en-US" dirty="0"/>
          </a:p>
          <a:p>
            <a:endParaRPr lang="en-US" dirty="0" smtClean="0"/>
          </a:p>
        </p:txBody>
      </p:sp>
      <p:sp>
        <p:nvSpPr>
          <p:cNvPr id="14" name="Text Placeholder 2"/>
          <p:cNvSpPr txBox="1">
            <a:spLocks/>
          </p:cNvSpPr>
          <p:nvPr/>
        </p:nvSpPr>
        <p:spPr>
          <a:xfrm>
            <a:off x="457200" y="533400"/>
            <a:ext cx="8763000" cy="1500188"/>
          </a:xfrm>
          <a:prstGeom prst="rect">
            <a:avLst/>
          </a:prstGeom>
        </p:spPr>
        <p:txBody>
          <a:bodyPr vert="horz" lIns="91440" tIns="45720" rIns="91440" bIns="45720" rtlCol="0" anchor="t" anchorCtr="0">
            <a:normAutofit/>
          </a:bodyPr>
          <a:lstStyle>
            <a:lvl1pPr marL="0" indent="0" algn="ctr" defTabSz="914400" rtl="0" eaLnBrk="1" latinLnBrk="0" hangingPunct="1">
              <a:spcBef>
                <a:spcPct val="20000"/>
              </a:spcBef>
              <a:buFont typeface="Arial" pitchFamily="34" charset="0"/>
              <a:buNone/>
              <a:defRPr sz="3200" b="1" kern="1200">
                <a:solidFill>
                  <a:schemeClr val="accent2"/>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baseline="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baseline="0">
                <a:solidFill>
                  <a:schemeClr val="tx1">
                    <a:tint val="75000"/>
                  </a:schemeClr>
                </a:solidFill>
                <a:latin typeface="+mn-lt"/>
                <a:ea typeface="+mn-ea"/>
                <a:cs typeface="+mn-cs"/>
              </a:defRPr>
            </a:lvl9pPr>
          </a:lstStyle>
          <a:p>
            <a:pPr algn="l"/>
            <a:r>
              <a:rPr lang="en-US" sz="2500" dirty="0" smtClean="0"/>
              <a:t>Using Zebrafish to develop a CURE </a:t>
            </a:r>
            <a:endParaRPr lang="en-US" sz="2500" dirty="0"/>
          </a:p>
        </p:txBody>
      </p:sp>
      <p:pic>
        <p:nvPicPr>
          <p:cNvPr id="16" name="Picture 15" descr="zebrafish.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7400" y="2057399"/>
            <a:ext cx="5105400" cy="3402347"/>
          </a:xfrm>
          <a:prstGeom prst="rect">
            <a:avLst/>
          </a:prstGeom>
        </p:spPr>
      </p:pic>
      <p:sp>
        <p:nvSpPr>
          <p:cNvPr id="9" name="TextBox 8"/>
          <p:cNvSpPr txBox="1"/>
          <p:nvPr/>
        </p:nvSpPr>
        <p:spPr>
          <a:xfrm>
            <a:off x="2133600" y="5486400"/>
            <a:ext cx="4709342" cy="553998"/>
          </a:xfrm>
          <a:prstGeom prst="rect">
            <a:avLst/>
          </a:prstGeom>
          <a:noFill/>
        </p:spPr>
        <p:txBody>
          <a:bodyPr wrap="none" rtlCol="0">
            <a:spAutoFit/>
          </a:bodyPr>
          <a:lstStyle/>
          <a:p>
            <a:r>
              <a:rPr lang="en-US" sz="1200" dirty="0" smtClean="0">
                <a:cs typeface="Arial"/>
              </a:rPr>
              <a:t>NEW! </a:t>
            </a:r>
            <a:r>
              <a:rPr lang="en-US" sz="1200" dirty="0" err="1" smtClean="0">
                <a:cs typeface="Arial"/>
              </a:rPr>
              <a:t>Auchincloss</a:t>
            </a:r>
            <a:r>
              <a:rPr lang="en-US" sz="1200" dirty="0" smtClean="0">
                <a:cs typeface="Arial"/>
              </a:rPr>
              <a:t> </a:t>
            </a:r>
            <a:r>
              <a:rPr lang="en-US" sz="1200" dirty="0">
                <a:cs typeface="Arial"/>
              </a:rPr>
              <a:t>LC, </a:t>
            </a:r>
            <a:r>
              <a:rPr lang="en-US" sz="1200" i="1" dirty="0">
                <a:cs typeface="Arial"/>
              </a:rPr>
              <a:t>CBE-Life Sciences Education</a:t>
            </a:r>
            <a:r>
              <a:rPr lang="en-US" sz="1200" dirty="0">
                <a:cs typeface="Arial"/>
              </a:rPr>
              <a:t>, </a:t>
            </a:r>
            <a:r>
              <a:rPr lang="en-US" sz="1200" i="1" dirty="0">
                <a:cs typeface="Arial"/>
              </a:rPr>
              <a:t>13</a:t>
            </a:r>
            <a:r>
              <a:rPr lang="en-US" sz="1200" dirty="0">
                <a:cs typeface="Arial"/>
              </a:rPr>
              <a:t>(1), 29-40.</a:t>
            </a:r>
          </a:p>
          <a:p>
            <a:endParaRPr lang="en-US" dirty="0"/>
          </a:p>
        </p:txBody>
      </p:sp>
      <p:sp>
        <p:nvSpPr>
          <p:cNvPr id="10" name="TextBox 9"/>
          <p:cNvSpPr txBox="1"/>
          <p:nvPr/>
        </p:nvSpPr>
        <p:spPr>
          <a:xfrm rot="16200000">
            <a:off x="-4381500" y="3081635"/>
            <a:ext cx="8763000" cy="923330"/>
          </a:xfrm>
          <a:prstGeom prst="rect">
            <a:avLst/>
          </a:prstGeom>
          <a:solidFill>
            <a:schemeClr val="bg1"/>
          </a:solidFill>
        </p:spPr>
        <p:txBody>
          <a:bodyPr wrap="square" rtlCol="0">
            <a:spAutoFit/>
          </a:bodyPr>
          <a:lstStyle/>
          <a:p>
            <a:endParaRPr lang="en-US" dirty="0" smtClean="0"/>
          </a:p>
          <a:p>
            <a:endParaRPr lang="en-US" dirty="0"/>
          </a:p>
          <a:p>
            <a:endParaRPr lang="en-US" dirty="0" smtClean="0"/>
          </a:p>
        </p:txBody>
      </p:sp>
    </p:spTree>
    <p:extLst>
      <p:ext uri="{BB962C8B-B14F-4D97-AF65-F5344CB8AC3E}">
        <p14:creationId xmlns:p14="http://schemas.microsoft.com/office/powerpoint/2010/main" val="794483073"/>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r>
              <a:rPr lang="en-US" smtClean="0"/>
              <a:t>© your company name. All rights reserved.</a:t>
            </a:r>
            <a:endParaRPr lang="en-US"/>
          </a:p>
        </p:txBody>
      </p:sp>
      <p:sp>
        <p:nvSpPr>
          <p:cNvPr id="4" name="Footer Placeholder 3"/>
          <p:cNvSpPr>
            <a:spLocks noGrp="1"/>
          </p:cNvSpPr>
          <p:nvPr>
            <p:ph type="ftr" sz="quarter" idx="11"/>
          </p:nvPr>
        </p:nvSpPr>
        <p:spPr/>
        <p:txBody>
          <a:bodyPr/>
          <a:lstStyle/>
          <a:p>
            <a:r>
              <a:rPr lang="en-US" smtClean="0"/>
              <a:t>Title of your presentation</a:t>
            </a:r>
            <a:endParaRPr lang="en-US"/>
          </a:p>
        </p:txBody>
      </p:sp>
      <p:sp>
        <p:nvSpPr>
          <p:cNvPr id="6" name="Text Placeholder 5"/>
          <p:cNvSpPr>
            <a:spLocks noGrp="1"/>
          </p:cNvSpPr>
          <p:nvPr>
            <p:ph type="body" sz="quarter" idx="14"/>
          </p:nvPr>
        </p:nvSpPr>
        <p:spPr/>
        <p:txBody>
          <a:bodyPr/>
          <a:lstStyle/>
          <a:p>
            <a:r>
              <a:rPr lang="en-US" dirty="0" smtClean="0"/>
              <a:t>Expertise</a:t>
            </a:r>
            <a:endParaRPr lang="en-US" dirty="0"/>
          </a:p>
        </p:txBody>
      </p:sp>
      <p:pic>
        <p:nvPicPr>
          <p:cNvPr id="12" name="Zebrafish.mov">
            <a:hlinkClick r:id="" action="ppaction://media"/>
          </p:cNvPr>
          <p:cNvPicPr>
            <a:picLocks noGrp="1" noChangeAspect="1"/>
          </p:cNvPicPr>
          <p:nvPr>
            <p:ph type="media" sz="quarter" idx="13"/>
            <a:videoFile r:link="rId2"/>
            <p:extLst>
              <p:ext uri="{DAA4B4D4-6D71-4841-9C94-3DE7FCFB9230}">
                <p14:media xmlns:p14="http://schemas.microsoft.com/office/powerpoint/2010/main" r:embed="rId1"/>
              </p:ext>
            </p:extLst>
          </p:nvPr>
        </p:nvPicPr>
        <p:blipFill>
          <a:blip r:embed="rId5"/>
          <a:stretch>
            <a:fillRect/>
          </a:stretch>
        </p:blipFill>
        <p:spPr>
          <a:xfrm>
            <a:off x="2058988" y="1600200"/>
            <a:ext cx="5027612" cy="4525963"/>
          </a:xfrm>
        </p:spPr>
      </p:pic>
      <p:sp>
        <p:nvSpPr>
          <p:cNvPr id="8" name="TextBox 7"/>
          <p:cNvSpPr txBox="1"/>
          <p:nvPr/>
        </p:nvSpPr>
        <p:spPr>
          <a:xfrm>
            <a:off x="533400" y="6228222"/>
            <a:ext cx="8763000" cy="923330"/>
          </a:xfrm>
          <a:prstGeom prst="rect">
            <a:avLst/>
          </a:prstGeom>
          <a:solidFill>
            <a:schemeClr val="bg1"/>
          </a:solidFill>
        </p:spPr>
        <p:txBody>
          <a:bodyPr wrap="square" rtlCol="0">
            <a:spAutoFit/>
          </a:bodyPr>
          <a:lstStyle/>
          <a:p>
            <a:endParaRPr lang="en-US" dirty="0" smtClean="0"/>
          </a:p>
          <a:p>
            <a:endParaRPr lang="en-US" dirty="0"/>
          </a:p>
          <a:p>
            <a:endParaRPr lang="en-US" dirty="0" smtClean="0"/>
          </a:p>
        </p:txBody>
      </p:sp>
      <p:sp>
        <p:nvSpPr>
          <p:cNvPr id="14" name="Text Placeholder 2"/>
          <p:cNvSpPr txBox="1">
            <a:spLocks/>
          </p:cNvSpPr>
          <p:nvPr/>
        </p:nvSpPr>
        <p:spPr>
          <a:xfrm>
            <a:off x="457200" y="533400"/>
            <a:ext cx="8763000" cy="1500188"/>
          </a:xfrm>
          <a:prstGeom prst="rect">
            <a:avLst/>
          </a:prstGeom>
        </p:spPr>
        <p:txBody>
          <a:bodyPr vert="horz" lIns="91440" tIns="45720" rIns="91440" bIns="45720" rtlCol="0" anchor="t" anchorCtr="0">
            <a:normAutofit/>
          </a:bodyPr>
          <a:lstStyle>
            <a:lvl1pPr marL="0" indent="0" algn="ctr" defTabSz="914400" rtl="0" eaLnBrk="1" latinLnBrk="0" hangingPunct="1">
              <a:spcBef>
                <a:spcPct val="20000"/>
              </a:spcBef>
              <a:buFont typeface="Arial" pitchFamily="34" charset="0"/>
              <a:buNone/>
              <a:defRPr sz="3200" b="1" kern="1200">
                <a:solidFill>
                  <a:schemeClr val="accent2"/>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baseline="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baseline="0">
                <a:solidFill>
                  <a:schemeClr val="tx1">
                    <a:tint val="75000"/>
                  </a:schemeClr>
                </a:solidFill>
                <a:latin typeface="+mn-lt"/>
                <a:ea typeface="+mn-ea"/>
                <a:cs typeface="+mn-cs"/>
              </a:defRPr>
            </a:lvl9pPr>
          </a:lstStyle>
          <a:p>
            <a:pPr algn="l"/>
            <a:r>
              <a:rPr lang="en-US" sz="2500" dirty="0" smtClean="0"/>
              <a:t>Using Zebrafish to develop a CURE </a:t>
            </a:r>
            <a:endParaRPr lang="en-US" sz="2500" dirty="0"/>
          </a:p>
        </p:txBody>
      </p:sp>
      <p:sp>
        <p:nvSpPr>
          <p:cNvPr id="9" name="Text Placeholder 2"/>
          <p:cNvSpPr txBox="1">
            <a:spLocks/>
          </p:cNvSpPr>
          <p:nvPr/>
        </p:nvSpPr>
        <p:spPr>
          <a:xfrm>
            <a:off x="7239000" y="1600200"/>
            <a:ext cx="2057400" cy="5029200"/>
          </a:xfrm>
          <a:prstGeom prst="rect">
            <a:avLst/>
          </a:prstGeom>
        </p:spPr>
        <p:txBody>
          <a:bodyPr vert="horz" lIns="91440" tIns="45720" rIns="91440" bIns="45720" rtlCol="0" anchor="t" anchorCtr="0">
            <a:normAutofit/>
          </a:bodyPr>
          <a:lstStyle>
            <a:lvl1pPr marL="0" indent="0" algn="ctr" defTabSz="914400" rtl="0" eaLnBrk="1" latinLnBrk="0" hangingPunct="1">
              <a:spcBef>
                <a:spcPct val="20000"/>
              </a:spcBef>
              <a:buFont typeface="Arial" pitchFamily="34" charset="0"/>
              <a:buNone/>
              <a:defRPr sz="3200" b="1" kern="1200">
                <a:solidFill>
                  <a:schemeClr val="accent2"/>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baseline="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baseline="0">
                <a:solidFill>
                  <a:schemeClr val="tx1">
                    <a:tint val="75000"/>
                  </a:schemeClr>
                </a:solidFill>
                <a:latin typeface="+mn-lt"/>
                <a:ea typeface="+mn-ea"/>
                <a:cs typeface="+mn-cs"/>
              </a:defRPr>
            </a:lvl9pPr>
          </a:lstStyle>
          <a:p>
            <a:pPr algn="l"/>
            <a:r>
              <a:rPr lang="en-US" sz="1800" dirty="0" smtClean="0"/>
              <a:t>Imaging</a:t>
            </a:r>
            <a:br>
              <a:rPr lang="en-US" sz="1800" dirty="0" smtClean="0"/>
            </a:br>
            <a:endParaRPr lang="en-US" sz="1800" dirty="0" smtClean="0"/>
          </a:p>
          <a:p>
            <a:pPr algn="l"/>
            <a:r>
              <a:rPr lang="en-US" sz="1800" dirty="0" smtClean="0"/>
              <a:t>Data </a:t>
            </a:r>
            <a:br>
              <a:rPr lang="en-US" sz="1800" dirty="0" smtClean="0"/>
            </a:br>
            <a:r>
              <a:rPr lang="en-US" sz="1800" dirty="0" smtClean="0"/>
              <a:t>collection</a:t>
            </a:r>
          </a:p>
          <a:p>
            <a:pPr algn="l"/>
            <a:r>
              <a:rPr lang="en-US" sz="1800" dirty="0" smtClean="0"/>
              <a:t/>
            </a:r>
            <a:br>
              <a:rPr lang="en-US" sz="1800" dirty="0" smtClean="0"/>
            </a:br>
            <a:r>
              <a:rPr lang="en-US" sz="1800" dirty="0" smtClean="0"/>
              <a:t>Discovery:</a:t>
            </a:r>
            <a:br>
              <a:rPr lang="en-US" sz="1800" dirty="0" smtClean="0"/>
            </a:br>
            <a:r>
              <a:rPr lang="en-US" sz="1800" dirty="0" smtClean="0"/>
              <a:t>Developmental effects of</a:t>
            </a:r>
            <a:endParaRPr lang="en-US" sz="1800" dirty="0"/>
          </a:p>
          <a:p>
            <a:pPr algn="l"/>
            <a:r>
              <a:rPr lang="en-US" sz="1800" dirty="0" smtClean="0"/>
              <a:t>Ethanol</a:t>
            </a:r>
          </a:p>
          <a:p>
            <a:pPr algn="l"/>
            <a:r>
              <a:rPr lang="en-US" sz="1800" dirty="0" smtClean="0"/>
              <a:t>Nicotine</a:t>
            </a:r>
          </a:p>
          <a:p>
            <a:pPr algn="l"/>
            <a:r>
              <a:rPr lang="en-US" sz="1800" dirty="0" smtClean="0"/>
              <a:t>Caffeine</a:t>
            </a:r>
          </a:p>
          <a:p>
            <a:pPr algn="l"/>
            <a:endParaRPr lang="en-US" sz="1800" dirty="0"/>
          </a:p>
          <a:p>
            <a:pPr algn="l"/>
            <a:r>
              <a:rPr lang="en-US" sz="1800" dirty="0" smtClean="0"/>
              <a:t>Poster Presentation</a:t>
            </a:r>
          </a:p>
        </p:txBody>
      </p:sp>
      <p:sp>
        <p:nvSpPr>
          <p:cNvPr id="10" name="TextBox 9"/>
          <p:cNvSpPr txBox="1"/>
          <p:nvPr/>
        </p:nvSpPr>
        <p:spPr>
          <a:xfrm rot="16200000">
            <a:off x="-4381500" y="3081635"/>
            <a:ext cx="8763000" cy="923330"/>
          </a:xfrm>
          <a:prstGeom prst="rect">
            <a:avLst/>
          </a:prstGeom>
          <a:solidFill>
            <a:schemeClr val="bg1"/>
          </a:solidFill>
        </p:spPr>
        <p:txBody>
          <a:bodyPr wrap="square" rtlCol="0">
            <a:spAutoFit/>
          </a:bodyPr>
          <a:lstStyle/>
          <a:p>
            <a:endParaRPr lang="en-US" dirty="0" smtClean="0"/>
          </a:p>
          <a:p>
            <a:endParaRPr lang="en-US" dirty="0"/>
          </a:p>
          <a:p>
            <a:endParaRPr lang="en-US" dirty="0" smtClean="0"/>
          </a:p>
        </p:txBody>
      </p:sp>
    </p:spTree>
    <p:extLst>
      <p:ext uri="{BB962C8B-B14F-4D97-AF65-F5344CB8AC3E}">
        <p14:creationId xmlns:p14="http://schemas.microsoft.com/office/powerpoint/2010/main" val="23414507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2"/>
                                        </p:tgtEl>
                                      </p:cBhvr>
                                    </p:cmd>
                                  </p:childTnLst>
                                </p:cTn>
                              </p:par>
                            </p:childTnLst>
                          </p:cTn>
                        </p:par>
                      </p:childTnLst>
                    </p:cTn>
                  </p:par>
                </p:childTnLst>
              </p:cTn>
              <p:nextCondLst>
                <p:cond evt="onClick" delay="0">
                  <p:tgtEl>
                    <p:spTgt spid="12"/>
                  </p:tgtEl>
                </p:cond>
              </p:nextCondLst>
            </p:seq>
            <p:video>
              <p:cMediaNode vol="80000">
                <p:cTn id="12" fill="hold" display="0">
                  <p:stCondLst>
                    <p:cond delay="indefinite"/>
                  </p:stCondLst>
                </p:cTn>
                <p:tgtEl>
                  <p:spTgt spid="12"/>
                </p:tgtEl>
              </p:cMediaNode>
            </p:video>
          </p:childTnLst>
        </p:cTn>
      </p:par>
    </p:tnLst>
    <p:bldLst>
      <p:bldP spid="9"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our Decisions by Verne Harnish">
  <a:themeElements>
    <a:clrScheme name="Four Decisions">
      <a:dk1>
        <a:sysClr val="windowText" lastClr="000000"/>
      </a:dk1>
      <a:lt1>
        <a:sysClr val="window" lastClr="FFFFFF"/>
      </a:lt1>
      <a:dk2>
        <a:srgbClr val="0C0D0D"/>
      </a:dk2>
      <a:lt2>
        <a:srgbClr val="EAEAEA"/>
      </a:lt2>
      <a:accent1>
        <a:srgbClr val="DA8C2B"/>
      </a:accent1>
      <a:accent2>
        <a:srgbClr val="5A8A98"/>
      </a:accent2>
      <a:accent3>
        <a:srgbClr val="6D4D26"/>
      </a:accent3>
      <a:accent4>
        <a:srgbClr val="99CC00"/>
      </a:accent4>
      <a:accent5>
        <a:srgbClr val="800080"/>
      </a:accent5>
      <a:accent6>
        <a:srgbClr val="F4DA12"/>
      </a:accent6>
      <a:hlink>
        <a:srgbClr val="F4DA12"/>
      </a:hlink>
      <a:folHlink>
        <a:srgbClr val="800080"/>
      </a:folHlink>
    </a:clrScheme>
    <a:fontScheme name="Four Decisions">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Four Decision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635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rotWithShape="1">
          <a:blip xmlns:r="http://schemas.openxmlformats.org/officeDocument/2006/relationships" r:embed="rId1"/>
          <a:stretch/>
        </a:blipFill>
      </a:bgFillStyleLst>
    </a:fmtScheme>
  </a:themeElements>
  <a:objectDefaults/>
  <a:extraClrSchemeLst/>
</a:theme>
</file>

<file path=ppt/theme/theme2.xml><?xml version="1.0" encoding="utf-8"?>
<a:theme xmlns:a="http://schemas.openxmlformats.org/drawingml/2006/main" name="Office Theme">
  <a:themeElements>
    <a:clrScheme name="New_VerneHarnish">
      <a:dk1>
        <a:sysClr val="windowText" lastClr="000000"/>
      </a:dk1>
      <a:lt1>
        <a:sysClr val="window" lastClr="FFFFFF"/>
      </a:lt1>
      <a:dk2>
        <a:srgbClr val="0C0D0D"/>
      </a:dk2>
      <a:lt2>
        <a:srgbClr val="EAEAEA"/>
      </a:lt2>
      <a:accent1>
        <a:srgbClr val="DA8C2B"/>
      </a:accent1>
      <a:accent2>
        <a:srgbClr val="5A8A98"/>
      </a:accent2>
      <a:accent3>
        <a:srgbClr val="6D4D26"/>
      </a:accent3>
      <a:accent4>
        <a:srgbClr val="99CC00"/>
      </a:accent4>
      <a:accent5>
        <a:srgbClr val="800080"/>
      </a:accent5>
      <a:accent6>
        <a:srgbClr val="F4DA12"/>
      </a:accent6>
      <a:hlink>
        <a:srgbClr val="F4DA12"/>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NEW_VerneHarnish">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635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New_VerneHarnish">
      <a:dk1>
        <a:sysClr val="windowText" lastClr="000000"/>
      </a:dk1>
      <a:lt1>
        <a:sysClr val="window" lastClr="FFFFFF"/>
      </a:lt1>
      <a:dk2>
        <a:srgbClr val="0C0D0D"/>
      </a:dk2>
      <a:lt2>
        <a:srgbClr val="EAEAEA"/>
      </a:lt2>
      <a:accent1>
        <a:srgbClr val="DA8C2B"/>
      </a:accent1>
      <a:accent2>
        <a:srgbClr val="5A8A98"/>
      </a:accent2>
      <a:accent3>
        <a:srgbClr val="6D4D26"/>
      </a:accent3>
      <a:accent4>
        <a:srgbClr val="99CC00"/>
      </a:accent4>
      <a:accent5>
        <a:srgbClr val="800080"/>
      </a:accent5>
      <a:accent6>
        <a:srgbClr val="F4DA12"/>
      </a:accent6>
      <a:hlink>
        <a:srgbClr val="F4DA12"/>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NEW_VerneHarnish">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635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Four Decisions by Verne Harnish.potx</Template>
  <TotalTime>1875</TotalTime>
  <Words>912</Words>
  <Application>Microsoft Macintosh PowerPoint</Application>
  <PresentationFormat>On-screen Show (4:3)</PresentationFormat>
  <Paragraphs>220</Paragraphs>
  <Slides>14</Slides>
  <Notes>14</Notes>
  <HiddenSlides>0</HiddenSlides>
  <MMClips>1</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Four Decisions by Verne Harnish</vt:lpstr>
      <vt:lpstr>4 Goals, 1 Fish; 5 Minutes of Fame</vt:lpstr>
      <vt:lpstr>The 4 Goals</vt:lpstr>
      <vt:lpstr>Identity</vt:lpstr>
      <vt:lpstr>PowerPoint Presentation</vt:lpstr>
      <vt:lpstr>Expertise</vt:lpstr>
      <vt:lpstr>PowerPoint Presentation</vt:lpstr>
      <vt:lpstr>Film Title</vt:lpstr>
      <vt:lpstr>PowerPoint Presentation</vt:lpstr>
      <vt:lpstr>PowerPoint Presentation</vt:lpstr>
      <vt:lpstr>Diversity</vt:lpstr>
      <vt:lpstr>PowerPoint Presentation</vt:lpstr>
      <vt:lpstr>Global </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 Decisions Driving Growth</dc:title>
  <dc:subject/>
  <dc:creator/>
  <cp:keywords/>
  <dc:description/>
  <cp:lastModifiedBy>Kathy Marrs</cp:lastModifiedBy>
  <cp:revision>125</cp:revision>
  <dcterms:created xsi:type="dcterms:W3CDTF">2010-05-17T01:03:36Z</dcterms:created>
  <dcterms:modified xsi:type="dcterms:W3CDTF">2014-03-16T12:22:19Z</dcterms:modified>
  <cp:category/>
</cp:coreProperties>
</file>